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slideLayouts/slideLayout13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Override PartName="/ppt/slideLayouts/slideLayout14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Lst>
  <p:notesMasterIdLst>
    <p:notesMasterId r:id="rId26"/>
  </p:notesMasterIdLst>
  <p:sldIdLst>
    <p:sldId id="283" r:id="rId14"/>
    <p:sldId id="282" r:id="rId15"/>
    <p:sldId id="256" r:id="rId16"/>
    <p:sldId id="265" r:id="rId17"/>
    <p:sldId id="257" r:id="rId18"/>
    <p:sldId id="261" r:id="rId19"/>
    <p:sldId id="258" r:id="rId20"/>
    <p:sldId id="266" r:id="rId21"/>
    <p:sldId id="267" r:id="rId22"/>
    <p:sldId id="268" r:id="rId23"/>
    <p:sldId id="270" r:id="rId24"/>
    <p:sldId id="264" r:id="rId25"/>
  </p:sldIdLst>
  <p:sldSz cx="13004800" cy="9753600"/>
  <p:notesSz cx="6858000" cy="9144000"/>
  <p:defaultTextStyle>
    <a:defPPr>
      <a:defRPr lang="en-US"/>
    </a:defPPr>
    <a:lvl1pPr algn="ctr" rtl="0" fontAlgn="base">
      <a:spcBef>
        <a:spcPct val="0"/>
      </a:spcBef>
      <a:spcAft>
        <a:spcPct val="0"/>
      </a:spcAft>
      <a:defRPr sz="3000" kern="1200">
        <a:solidFill>
          <a:srgbClr val="263750"/>
        </a:solidFill>
        <a:latin typeface="Palatino" charset="0"/>
        <a:ea typeface="ヒラギノ明朝 ProN W3" charset="0"/>
        <a:cs typeface="ヒラギノ明朝 ProN W3" charset="0"/>
        <a:sym typeface="Palatino" charset="0"/>
      </a:defRPr>
    </a:lvl1pPr>
    <a:lvl2pPr marL="457200" algn="ctr" rtl="0" fontAlgn="base">
      <a:spcBef>
        <a:spcPct val="0"/>
      </a:spcBef>
      <a:spcAft>
        <a:spcPct val="0"/>
      </a:spcAft>
      <a:defRPr sz="3000" kern="1200">
        <a:solidFill>
          <a:srgbClr val="263750"/>
        </a:solidFill>
        <a:latin typeface="Palatino" charset="0"/>
        <a:ea typeface="ヒラギノ明朝 ProN W3" charset="0"/>
        <a:cs typeface="ヒラギノ明朝 ProN W3" charset="0"/>
        <a:sym typeface="Palatino" charset="0"/>
      </a:defRPr>
    </a:lvl2pPr>
    <a:lvl3pPr marL="914400" algn="ctr" rtl="0" fontAlgn="base">
      <a:spcBef>
        <a:spcPct val="0"/>
      </a:spcBef>
      <a:spcAft>
        <a:spcPct val="0"/>
      </a:spcAft>
      <a:defRPr sz="3000" kern="1200">
        <a:solidFill>
          <a:srgbClr val="263750"/>
        </a:solidFill>
        <a:latin typeface="Palatino" charset="0"/>
        <a:ea typeface="ヒラギノ明朝 ProN W3" charset="0"/>
        <a:cs typeface="ヒラギノ明朝 ProN W3" charset="0"/>
        <a:sym typeface="Palatino" charset="0"/>
      </a:defRPr>
    </a:lvl3pPr>
    <a:lvl4pPr marL="1371600" algn="ctr" rtl="0" fontAlgn="base">
      <a:spcBef>
        <a:spcPct val="0"/>
      </a:spcBef>
      <a:spcAft>
        <a:spcPct val="0"/>
      </a:spcAft>
      <a:defRPr sz="3000" kern="1200">
        <a:solidFill>
          <a:srgbClr val="263750"/>
        </a:solidFill>
        <a:latin typeface="Palatino" charset="0"/>
        <a:ea typeface="ヒラギノ明朝 ProN W3" charset="0"/>
        <a:cs typeface="ヒラギノ明朝 ProN W3" charset="0"/>
        <a:sym typeface="Palatino" charset="0"/>
      </a:defRPr>
    </a:lvl4pPr>
    <a:lvl5pPr marL="1828800" algn="ctr" rtl="0" fontAlgn="base">
      <a:spcBef>
        <a:spcPct val="0"/>
      </a:spcBef>
      <a:spcAft>
        <a:spcPct val="0"/>
      </a:spcAft>
      <a:defRPr sz="3000" kern="1200">
        <a:solidFill>
          <a:srgbClr val="263750"/>
        </a:solidFill>
        <a:latin typeface="Palatino" charset="0"/>
        <a:ea typeface="ヒラギノ明朝 ProN W3" charset="0"/>
        <a:cs typeface="ヒラギノ明朝 ProN W3" charset="0"/>
        <a:sym typeface="Palatino" charset="0"/>
      </a:defRPr>
    </a:lvl5pPr>
    <a:lvl6pPr marL="2286000" algn="l" defTabSz="914400" rtl="0" eaLnBrk="1" latinLnBrk="0" hangingPunct="1">
      <a:defRPr sz="3000" kern="1200">
        <a:solidFill>
          <a:srgbClr val="263750"/>
        </a:solidFill>
        <a:latin typeface="Palatino" charset="0"/>
        <a:ea typeface="ヒラギノ明朝 ProN W3" charset="0"/>
        <a:cs typeface="ヒラギノ明朝 ProN W3" charset="0"/>
        <a:sym typeface="Palatino" charset="0"/>
      </a:defRPr>
    </a:lvl6pPr>
    <a:lvl7pPr marL="2743200" algn="l" defTabSz="914400" rtl="0" eaLnBrk="1" latinLnBrk="0" hangingPunct="1">
      <a:defRPr sz="3000" kern="1200">
        <a:solidFill>
          <a:srgbClr val="263750"/>
        </a:solidFill>
        <a:latin typeface="Palatino" charset="0"/>
        <a:ea typeface="ヒラギノ明朝 ProN W3" charset="0"/>
        <a:cs typeface="ヒラギノ明朝 ProN W3" charset="0"/>
        <a:sym typeface="Palatino" charset="0"/>
      </a:defRPr>
    </a:lvl7pPr>
    <a:lvl8pPr marL="3200400" algn="l" defTabSz="914400" rtl="0" eaLnBrk="1" latinLnBrk="0" hangingPunct="1">
      <a:defRPr sz="3000" kern="1200">
        <a:solidFill>
          <a:srgbClr val="263750"/>
        </a:solidFill>
        <a:latin typeface="Palatino" charset="0"/>
        <a:ea typeface="ヒラギノ明朝 ProN W3" charset="0"/>
        <a:cs typeface="ヒラギノ明朝 ProN W3" charset="0"/>
        <a:sym typeface="Palatino" charset="0"/>
      </a:defRPr>
    </a:lvl8pPr>
    <a:lvl9pPr marL="3657600" algn="l" defTabSz="914400" rtl="0" eaLnBrk="1" latinLnBrk="0" hangingPunct="1">
      <a:defRPr sz="3000" kern="1200">
        <a:solidFill>
          <a:srgbClr val="263750"/>
        </a:solidFill>
        <a:latin typeface="Palatino" charset="0"/>
        <a:ea typeface="ヒラギノ明朝 ProN W3" charset="0"/>
        <a:cs typeface="ヒラギノ明朝 ProN W3" charset="0"/>
        <a:sym typeface="Palatino"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360" y="-48"/>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6B7D5C-2151-4E87-A787-626A0A49A064}" type="datetimeFigureOut">
              <a:rPr lang="en-US" smtClean="0"/>
              <a:pPr/>
              <a:t>4/2/2014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3F3694-10DB-4B54-8817-BBB8C04424A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2984500"/>
            <a:ext cx="2870200" cy="632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378200" y="2984500"/>
            <a:ext cx="2870200" cy="632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5905500"/>
            <a:ext cx="3073400" cy="2603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5905500"/>
            <a:ext cx="9067800" cy="260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444500"/>
            <a:ext cx="3073400" cy="8864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44500"/>
            <a:ext cx="9067800" cy="886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2984500"/>
            <a:ext cx="2832100" cy="632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340100" y="2984500"/>
            <a:ext cx="2832100" cy="632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8050" y="444500"/>
            <a:ext cx="1454150" cy="8864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44500"/>
            <a:ext cx="4210050" cy="886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444500"/>
            <a:ext cx="3073400" cy="826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44500"/>
            <a:ext cx="9067800" cy="82677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2984500"/>
            <a:ext cx="6070600" cy="632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984500"/>
            <a:ext cx="6070600" cy="632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444500"/>
            <a:ext cx="3073400" cy="8864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44500"/>
            <a:ext cx="9067800" cy="886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8001000"/>
            <a:ext cx="60706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8001000"/>
            <a:ext cx="60706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8001000"/>
            <a:ext cx="60706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8001000"/>
            <a:ext cx="60706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6908800"/>
            <a:ext cx="3073400" cy="160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6908800"/>
            <a:ext cx="9067800" cy="160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5410200"/>
            <a:ext cx="2832100" cy="166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340100" y="5410200"/>
            <a:ext cx="2832100" cy="166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8050" y="1930400"/>
            <a:ext cx="1454150" cy="5143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1930400"/>
            <a:ext cx="4210050" cy="514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444500"/>
            <a:ext cx="6070600" cy="886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444500"/>
            <a:ext cx="6070600" cy="886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390525"/>
            <a:ext cx="3073400" cy="891857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390525"/>
            <a:ext cx="9067800" cy="8918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276475"/>
            <a:ext cx="3073400" cy="6435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2276475"/>
            <a:ext cx="906780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756400" y="2984500"/>
            <a:ext cx="2870200" cy="632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779000" y="2984500"/>
            <a:ext cx="2870200" cy="632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444500"/>
            <a:ext cx="3073400" cy="8864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44500"/>
            <a:ext cx="9067800" cy="886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2984500"/>
            <a:ext cx="6070600" cy="632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984500"/>
            <a:ext cx="6070600" cy="632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444500"/>
            <a:ext cx="3073400" cy="8864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44500"/>
            <a:ext cx="9067800" cy="886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355600" y="8001000"/>
            <a:ext cx="12293600" cy="508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026" name="Rectangle 2"/>
          <p:cNvSpPr>
            <a:spLocks noGrp="1" noChangeArrowheads="1"/>
          </p:cNvSpPr>
          <p:nvPr>
            <p:ph type="title"/>
          </p:nvPr>
        </p:nvSpPr>
        <p:spPr bwMode="auto">
          <a:xfrm>
            <a:off x="355600" y="5905500"/>
            <a:ext cx="12293600" cy="21082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Didot" charset="0"/>
              </a:rPr>
              <a:t>Click to edit Master title style</a:t>
            </a:r>
          </a:p>
        </p:txBody>
      </p:sp>
      <p:grpSp>
        <p:nvGrpSpPr>
          <p:cNvPr id="1029" name="Group 5"/>
          <p:cNvGrpSpPr>
            <a:grpSpLocks/>
          </p:cNvGrpSpPr>
          <p:nvPr/>
        </p:nvGrpSpPr>
        <p:grpSpPr bwMode="auto">
          <a:xfrm>
            <a:off x="404813" y="8623300"/>
            <a:ext cx="12193587" cy="50800"/>
            <a:chOff x="0" y="0"/>
            <a:chExt cx="7680" cy="32"/>
          </a:xfrm>
        </p:grpSpPr>
        <p:sp>
          <p:nvSpPr>
            <p:cNvPr id="1027" name="Line 3"/>
            <p:cNvSpPr>
              <a:spLocks noChangeShapeType="1"/>
            </p:cNvSpPr>
            <p:nvPr/>
          </p:nvSpPr>
          <p:spPr bwMode="auto">
            <a:xfrm>
              <a:off x="0" y="0"/>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sp>
          <p:nvSpPr>
            <p:cNvPr id="1028" name="Line 4"/>
            <p:cNvSpPr>
              <a:spLocks noChangeShapeType="1"/>
            </p:cNvSpPr>
            <p:nvPr/>
          </p:nvSpPr>
          <p:spPr bwMode="auto">
            <a:xfrm>
              <a:off x="0" y="32"/>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defRPr sz="6400">
          <a:solidFill>
            <a:srgbClr val="253750"/>
          </a:solidFill>
          <a:latin typeface="+mj-lt"/>
          <a:ea typeface="+mj-ea"/>
          <a:cs typeface="+mj-cs"/>
          <a:sym typeface="Didot" charset="0"/>
        </a:defRPr>
      </a:lvl1pPr>
      <a:lvl2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2pPr>
      <a:lvl3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3pPr>
      <a:lvl4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4pPr>
      <a:lvl5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5pPr>
      <a:lvl6pPr marL="4572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6pPr>
      <a:lvl7pPr marL="9144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7pPr>
      <a:lvl8pPr marL="13716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8pPr>
      <a:lvl9pPr marL="18288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9pPr>
    </p:titleStyle>
    <p:bodyStyle>
      <a:lvl1pPr algn="just" rtl="0" fontAlgn="base">
        <a:lnSpc>
          <a:spcPct val="90000"/>
        </a:lnSpc>
        <a:spcBef>
          <a:spcPct val="0"/>
        </a:spcBef>
        <a:spcAft>
          <a:spcPct val="0"/>
        </a:spcAft>
        <a:defRPr sz="2400">
          <a:solidFill>
            <a:srgbClr val="4A71A9"/>
          </a:solidFill>
          <a:latin typeface="+mn-lt"/>
          <a:ea typeface="+mn-ea"/>
          <a:cs typeface="+mn-cs"/>
          <a:sym typeface="Palatino" charset="0"/>
        </a:defRPr>
      </a:lvl1pPr>
      <a:lvl2pPr algn="just" rtl="0" fontAlgn="base">
        <a:lnSpc>
          <a:spcPct val="90000"/>
        </a:lnSpc>
        <a:spcBef>
          <a:spcPct val="0"/>
        </a:spcBef>
        <a:spcAft>
          <a:spcPct val="0"/>
        </a:spcAft>
        <a:defRPr sz="2400">
          <a:solidFill>
            <a:srgbClr val="4A71A9"/>
          </a:solidFill>
          <a:latin typeface="+mn-lt"/>
          <a:ea typeface="+mn-ea"/>
          <a:cs typeface="+mn-cs"/>
          <a:sym typeface="Palatino" charset="0"/>
        </a:defRPr>
      </a:lvl2pPr>
      <a:lvl3pPr algn="just" rtl="0" fontAlgn="base">
        <a:lnSpc>
          <a:spcPct val="90000"/>
        </a:lnSpc>
        <a:spcBef>
          <a:spcPct val="0"/>
        </a:spcBef>
        <a:spcAft>
          <a:spcPct val="0"/>
        </a:spcAft>
        <a:defRPr sz="2400">
          <a:solidFill>
            <a:srgbClr val="4A71A9"/>
          </a:solidFill>
          <a:latin typeface="+mn-lt"/>
          <a:ea typeface="+mn-ea"/>
          <a:cs typeface="+mn-cs"/>
          <a:sym typeface="Palatino" charset="0"/>
        </a:defRPr>
      </a:lvl3pPr>
      <a:lvl4pPr algn="just" rtl="0" fontAlgn="base">
        <a:lnSpc>
          <a:spcPct val="90000"/>
        </a:lnSpc>
        <a:spcBef>
          <a:spcPct val="0"/>
        </a:spcBef>
        <a:spcAft>
          <a:spcPct val="0"/>
        </a:spcAft>
        <a:defRPr sz="2400">
          <a:solidFill>
            <a:srgbClr val="4A71A9"/>
          </a:solidFill>
          <a:latin typeface="+mn-lt"/>
          <a:ea typeface="+mn-ea"/>
          <a:cs typeface="+mn-cs"/>
          <a:sym typeface="Palatino" charset="0"/>
        </a:defRPr>
      </a:lvl4pPr>
      <a:lvl5pPr algn="just" rtl="0" fontAlgn="base">
        <a:lnSpc>
          <a:spcPct val="90000"/>
        </a:lnSpc>
        <a:spcBef>
          <a:spcPct val="0"/>
        </a:spcBef>
        <a:spcAft>
          <a:spcPct val="0"/>
        </a:spcAft>
        <a:defRPr sz="2400">
          <a:solidFill>
            <a:srgbClr val="4A71A9"/>
          </a:solidFill>
          <a:latin typeface="+mn-lt"/>
          <a:ea typeface="+mn-ea"/>
          <a:cs typeface="+mn-cs"/>
          <a:sym typeface="Palatino" charset="0"/>
        </a:defRPr>
      </a:lvl5pPr>
      <a:lvl6pPr marL="457200" algn="just" rtl="0" fontAlgn="base">
        <a:lnSpc>
          <a:spcPct val="90000"/>
        </a:lnSpc>
        <a:spcBef>
          <a:spcPct val="0"/>
        </a:spcBef>
        <a:spcAft>
          <a:spcPct val="0"/>
        </a:spcAft>
        <a:defRPr sz="2400">
          <a:solidFill>
            <a:srgbClr val="4A71A9"/>
          </a:solidFill>
          <a:latin typeface="+mn-lt"/>
          <a:ea typeface="+mn-ea"/>
          <a:cs typeface="+mn-cs"/>
          <a:sym typeface="Palatino" charset="0"/>
        </a:defRPr>
      </a:lvl6pPr>
      <a:lvl7pPr marL="914400" algn="just" rtl="0" fontAlgn="base">
        <a:lnSpc>
          <a:spcPct val="90000"/>
        </a:lnSpc>
        <a:spcBef>
          <a:spcPct val="0"/>
        </a:spcBef>
        <a:spcAft>
          <a:spcPct val="0"/>
        </a:spcAft>
        <a:defRPr sz="2400">
          <a:solidFill>
            <a:srgbClr val="4A71A9"/>
          </a:solidFill>
          <a:latin typeface="+mn-lt"/>
          <a:ea typeface="+mn-ea"/>
          <a:cs typeface="+mn-cs"/>
          <a:sym typeface="Palatino" charset="0"/>
        </a:defRPr>
      </a:lvl7pPr>
      <a:lvl8pPr marL="1371600" algn="just" rtl="0" fontAlgn="base">
        <a:lnSpc>
          <a:spcPct val="90000"/>
        </a:lnSpc>
        <a:spcBef>
          <a:spcPct val="0"/>
        </a:spcBef>
        <a:spcAft>
          <a:spcPct val="0"/>
        </a:spcAft>
        <a:defRPr sz="2400">
          <a:solidFill>
            <a:srgbClr val="4A71A9"/>
          </a:solidFill>
          <a:latin typeface="+mn-lt"/>
          <a:ea typeface="+mn-ea"/>
          <a:cs typeface="+mn-cs"/>
          <a:sym typeface="Palatino" charset="0"/>
        </a:defRPr>
      </a:lvl8pPr>
      <a:lvl9pPr marL="1828800" algn="just" rtl="0" fontAlgn="base">
        <a:lnSpc>
          <a:spcPct val="90000"/>
        </a:lnSpc>
        <a:spcBef>
          <a:spcPct val="0"/>
        </a:spcBef>
        <a:spcAft>
          <a:spcPct val="0"/>
        </a:spcAft>
        <a:defRPr sz="2400">
          <a:solidFill>
            <a:srgbClr val="4A71A9"/>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355600" y="444500"/>
            <a:ext cx="12293600" cy="2044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Didot" charset="0"/>
              </a:rPr>
              <a:t>Click to edit Master title style</a:t>
            </a:r>
          </a:p>
        </p:txBody>
      </p:sp>
      <p:sp>
        <p:nvSpPr>
          <p:cNvPr id="10242" name="Rectangle 2"/>
          <p:cNvSpPr>
            <a:spLocks noGrp="1" noChangeArrowheads="1"/>
          </p:cNvSpPr>
          <p:nvPr>
            <p:ph type="body" idx="1"/>
          </p:nvPr>
        </p:nvSpPr>
        <p:spPr bwMode="auto">
          <a:xfrm>
            <a:off x="355600" y="2984500"/>
            <a:ext cx="5892800" cy="63246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grpSp>
        <p:nvGrpSpPr>
          <p:cNvPr id="10245" name="Group 5"/>
          <p:cNvGrpSpPr>
            <a:grpSpLocks/>
          </p:cNvGrpSpPr>
          <p:nvPr/>
        </p:nvGrpSpPr>
        <p:grpSpPr bwMode="auto">
          <a:xfrm>
            <a:off x="404813" y="2565400"/>
            <a:ext cx="12193587" cy="50800"/>
            <a:chOff x="0" y="0"/>
            <a:chExt cx="7680" cy="32"/>
          </a:xfrm>
        </p:grpSpPr>
        <p:sp>
          <p:nvSpPr>
            <p:cNvPr id="10243" name="Line 3"/>
            <p:cNvSpPr>
              <a:spLocks noChangeShapeType="1"/>
            </p:cNvSpPr>
            <p:nvPr/>
          </p:nvSpPr>
          <p:spPr bwMode="auto">
            <a:xfrm>
              <a:off x="0" y="0"/>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sp>
          <p:nvSpPr>
            <p:cNvPr id="10244" name="Line 4"/>
            <p:cNvSpPr>
              <a:spLocks noChangeShapeType="1"/>
            </p:cNvSpPr>
            <p:nvPr/>
          </p:nvSpPr>
          <p:spPr bwMode="auto">
            <a:xfrm>
              <a:off x="0" y="32"/>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gr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l" rtl="0" fontAlgn="base">
        <a:lnSpc>
          <a:spcPct val="90000"/>
        </a:lnSpc>
        <a:spcBef>
          <a:spcPct val="0"/>
        </a:spcBef>
        <a:spcAft>
          <a:spcPct val="0"/>
        </a:spcAft>
        <a:defRPr sz="6400">
          <a:solidFill>
            <a:srgbClr val="253750"/>
          </a:solidFill>
          <a:latin typeface="+mj-lt"/>
          <a:ea typeface="+mj-ea"/>
          <a:cs typeface="+mj-cs"/>
          <a:sym typeface="Didot" charset="0"/>
        </a:defRPr>
      </a:lvl1pPr>
      <a:lvl2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2pPr>
      <a:lvl3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3pPr>
      <a:lvl4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4pPr>
      <a:lvl5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5pPr>
      <a:lvl6pPr marL="4572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6pPr>
      <a:lvl7pPr marL="9144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7pPr>
      <a:lvl8pPr marL="13716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8pPr>
      <a:lvl9pPr marL="18288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9pPr>
    </p:titleStyle>
    <p:bodyStyle>
      <a:lvl1pPr marL="368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1pPr>
      <a:lvl2pPr marL="7620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2pPr>
      <a:lvl3pPr marL="12065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3pPr>
      <a:lvl4pPr marL="16510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4pPr>
      <a:lvl5pPr marL="20955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5pPr>
      <a:lvl6pPr marL="25527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6pPr>
      <a:lvl7pPr marL="30099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7pPr>
      <a:lvl8pPr marL="34671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8pPr>
      <a:lvl9pPr marL="3924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body" idx="1"/>
          </p:nvPr>
        </p:nvSpPr>
        <p:spPr bwMode="auto">
          <a:xfrm>
            <a:off x="355600" y="2984500"/>
            <a:ext cx="5816600" cy="63246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11266" name="Rectangle 2"/>
          <p:cNvSpPr>
            <a:spLocks noGrp="1" noChangeArrowheads="1"/>
          </p:cNvSpPr>
          <p:nvPr>
            <p:ph type="title"/>
          </p:nvPr>
        </p:nvSpPr>
        <p:spPr bwMode="auto">
          <a:xfrm>
            <a:off x="355600" y="444500"/>
            <a:ext cx="5816600" cy="2044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Didot" charset="0"/>
              </a:rPr>
              <a:t>Click to edit Master title style</a:t>
            </a:r>
          </a:p>
        </p:txBody>
      </p:sp>
      <p:grpSp>
        <p:nvGrpSpPr>
          <p:cNvPr id="11269" name="Group 5"/>
          <p:cNvGrpSpPr>
            <a:grpSpLocks/>
          </p:cNvGrpSpPr>
          <p:nvPr/>
        </p:nvGrpSpPr>
        <p:grpSpPr bwMode="auto">
          <a:xfrm>
            <a:off x="406400" y="2565400"/>
            <a:ext cx="5689600" cy="50800"/>
            <a:chOff x="0" y="0"/>
            <a:chExt cx="3584" cy="32"/>
          </a:xfrm>
        </p:grpSpPr>
        <p:sp>
          <p:nvSpPr>
            <p:cNvPr id="11267" name="Line 3"/>
            <p:cNvSpPr>
              <a:spLocks noChangeShapeType="1"/>
            </p:cNvSpPr>
            <p:nvPr/>
          </p:nvSpPr>
          <p:spPr bwMode="auto">
            <a:xfrm>
              <a:off x="0" y="0"/>
              <a:ext cx="3584"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sp>
          <p:nvSpPr>
            <p:cNvPr id="11268" name="Line 4"/>
            <p:cNvSpPr>
              <a:spLocks noChangeShapeType="1"/>
            </p:cNvSpPr>
            <p:nvPr/>
          </p:nvSpPr>
          <p:spPr bwMode="auto">
            <a:xfrm>
              <a:off x="0" y="32"/>
              <a:ext cx="3584"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gr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txStyles>
    <p:titleStyle>
      <a:lvl1pPr algn="l" rtl="0" fontAlgn="base">
        <a:lnSpc>
          <a:spcPct val="90000"/>
        </a:lnSpc>
        <a:spcBef>
          <a:spcPct val="0"/>
        </a:spcBef>
        <a:spcAft>
          <a:spcPct val="0"/>
        </a:spcAft>
        <a:defRPr sz="6400">
          <a:solidFill>
            <a:srgbClr val="253750"/>
          </a:solidFill>
          <a:latin typeface="+mj-lt"/>
          <a:ea typeface="+mj-ea"/>
          <a:cs typeface="+mj-cs"/>
          <a:sym typeface="Didot" charset="0"/>
        </a:defRPr>
      </a:lvl1pPr>
      <a:lvl2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2pPr>
      <a:lvl3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3pPr>
      <a:lvl4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4pPr>
      <a:lvl5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5pPr>
      <a:lvl6pPr marL="4572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6pPr>
      <a:lvl7pPr marL="9144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7pPr>
      <a:lvl8pPr marL="13716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8pPr>
      <a:lvl9pPr marL="18288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9pPr>
    </p:titleStyle>
    <p:bodyStyle>
      <a:lvl1pPr marL="368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1pPr>
      <a:lvl2pPr marL="7620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2pPr>
      <a:lvl3pPr marL="12065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3pPr>
      <a:lvl4pPr marL="16510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4pPr>
      <a:lvl5pPr marL="20955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5pPr>
      <a:lvl6pPr marL="25527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6pPr>
      <a:lvl7pPr marL="30099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7pPr>
      <a:lvl8pPr marL="34671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8pPr>
      <a:lvl9pPr marL="3924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l" rtl="0" fontAlgn="base">
        <a:lnSpc>
          <a:spcPct val="90000"/>
        </a:lnSpc>
        <a:spcBef>
          <a:spcPct val="0"/>
        </a:spcBef>
        <a:spcAft>
          <a:spcPct val="0"/>
        </a:spcAft>
        <a:defRPr sz="6400">
          <a:solidFill>
            <a:srgbClr val="253750"/>
          </a:solidFill>
          <a:latin typeface="+mj-lt"/>
          <a:ea typeface="+mj-ea"/>
          <a:cs typeface="+mj-cs"/>
          <a:sym typeface="Didot" charset="0"/>
        </a:defRPr>
      </a:lvl1pPr>
      <a:lvl2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2pPr>
      <a:lvl3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3pPr>
      <a:lvl4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4pPr>
      <a:lvl5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5pPr>
      <a:lvl6pPr marL="4572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6pPr>
      <a:lvl7pPr marL="9144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7pPr>
      <a:lvl8pPr marL="13716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8pPr>
      <a:lvl9pPr marL="18288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9pPr>
    </p:titleStyle>
    <p:bodyStyle>
      <a:lvl1pPr marL="368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1pPr>
      <a:lvl2pPr marL="8128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2pPr>
      <a:lvl3pPr marL="1257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3pPr>
      <a:lvl4pPr marL="17018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4pPr>
      <a:lvl5pPr marL="2146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5pPr>
      <a:lvl6pPr marL="26035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6pPr>
      <a:lvl7pPr marL="30607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7pPr>
      <a:lvl8pPr marL="35179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8pPr>
      <a:lvl9pPr marL="39751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355600" y="444500"/>
            <a:ext cx="12293600" cy="2044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Didot" charset="0"/>
              </a:rPr>
              <a:t>Click to edit Master title style</a:t>
            </a:r>
          </a:p>
        </p:txBody>
      </p:sp>
      <p:grpSp>
        <p:nvGrpSpPr>
          <p:cNvPr id="13316" name="Group 4"/>
          <p:cNvGrpSpPr>
            <a:grpSpLocks/>
          </p:cNvGrpSpPr>
          <p:nvPr/>
        </p:nvGrpSpPr>
        <p:grpSpPr bwMode="auto">
          <a:xfrm>
            <a:off x="404813" y="2565400"/>
            <a:ext cx="12193587" cy="50800"/>
            <a:chOff x="0" y="0"/>
            <a:chExt cx="7680" cy="32"/>
          </a:xfrm>
        </p:grpSpPr>
        <p:sp>
          <p:nvSpPr>
            <p:cNvPr id="13314" name="Line 2"/>
            <p:cNvSpPr>
              <a:spLocks noChangeShapeType="1"/>
            </p:cNvSpPr>
            <p:nvPr/>
          </p:nvSpPr>
          <p:spPr bwMode="auto">
            <a:xfrm>
              <a:off x="0" y="0"/>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sp>
          <p:nvSpPr>
            <p:cNvPr id="13315" name="Line 3"/>
            <p:cNvSpPr>
              <a:spLocks noChangeShapeType="1"/>
            </p:cNvSpPr>
            <p:nvPr/>
          </p:nvSpPr>
          <p:spPr bwMode="auto">
            <a:xfrm>
              <a:off x="0" y="32"/>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xStyles>
    <p:titleStyle>
      <a:lvl1pPr algn="l" rtl="0" fontAlgn="base">
        <a:lnSpc>
          <a:spcPct val="90000"/>
        </a:lnSpc>
        <a:spcBef>
          <a:spcPct val="0"/>
        </a:spcBef>
        <a:spcAft>
          <a:spcPct val="0"/>
        </a:spcAft>
        <a:defRPr sz="6400">
          <a:solidFill>
            <a:schemeClr val="tx1"/>
          </a:solidFill>
          <a:latin typeface="+mj-lt"/>
          <a:ea typeface="+mj-ea"/>
          <a:cs typeface="+mj-cs"/>
          <a:sym typeface="Didot" charset="0"/>
        </a:defRPr>
      </a:lvl1pPr>
      <a:lvl2pPr algn="l" rtl="0" fontAlgn="base">
        <a:lnSpc>
          <a:spcPct val="90000"/>
        </a:lnSpc>
        <a:spcBef>
          <a:spcPct val="0"/>
        </a:spcBef>
        <a:spcAft>
          <a:spcPct val="0"/>
        </a:spcAft>
        <a:defRPr sz="6400">
          <a:solidFill>
            <a:schemeClr val="tx1"/>
          </a:solidFill>
          <a:latin typeface="Didot" charset="0"/>
          <a:ea typeface="ヒラギノ明朝 ProN W3" charset="0"/>
          <a:cs typeface="ヒラギノ明朝 ProN W3" charset="0"/>
          <a:sym typeface="Didot" charset="0"/>
        </a:defRPr>
      </a:lvl2pPr>
      <a:lvl3pPr algn="l" rtl="0" fontAlgn="base">
        <a:lnSpc>
          <a:spcPct val="90000"/>
        </a:lnSpc>
        <a:spcBef>
          <a:spcPct val="0"/>
        </a:spcBef>
        <a:spcAft>
          <a:spcPct val="0"/>
        </a:spcAft>
        <a:defRPr sz="6400">
          <a:solidFill>
            <a:schemeClr val="tx1"/>
          </a:solidFill>
          <a:latin typeface="Didot" charset="0"/>
          <a:ea typeface="ヒラギノ明朝 ProN W3" charset="0"/>
          <a:cs typeface="ヒラギノ明朝 ProN W3" charset="0"/>
          <a:sym typeface="Didot" charset="0"/>
        </a:defRPr>
      </a:lvl3pPr>
      <a:lvl4pPr algn="l" rtl="0" fontAlgn="base">
        <a:lnSpc>
          <a:spcPct val="90000"/>
        </a:lnSpc>
        <a:spcBef>
          <a:spcPct val="0"/>
        </a:spcBef>
        <a:spcAft>
          <a:spcPct val="0"/>
        </a:spcAft>
        <a:defRPr sz="6400">
          <a:solidFill>
            <a:schemeClr val="tx1"/>
          </a:solidFill>
          <a:latin typeface="Didot" charset="0"/>
          <a:ea typeface="ヒラギノ明朝 ProN W3" charset="0"/>
          <a:cs typeface="ヒラギノ明朝 ProN W3" charset="0"/>
          <a:sym typeface="Didot" charset="0"/>
        </a:defRPr>
      </a:lvl4pPr>
      <a:lvl5pPr algn="l" rtl="0" fontAlgn="base">
        <a:lnSpc>
          <a:spcPct val="90000"/>
        </a:lnSpc>
        <a:spcBef>
          <a:spcPct val="0"/>
        </a:spcBef>
        <a:spcAft>
          <a:spcPct val="0"/>
        </a:spcAft>
        <a:defRPr sz="6400">
          <a:solidFill>
            <a:schemeClr val="tx1"/>
          </a:solidFill>
          <a:latin typeface="Didot" charset="0"/>
          <a:ea typeface="ヒラギノ明朝 ProN W3" charset="0"/>
          <a:cs typeface="ヒラギノ明朝 ProN W3" charset="0"/>
          <a:sym typeface="Didot" charset="0"/>
        </a:defRPr>
      </a:lvl5pPr>
      <a:lvl6pPr marL="457200" algn="l" rtl="0" fontAlgn="base">
        <a:lnSpc>
          <a:spcPct val="90000"/>
        </a:lnSpc>
        <a:spcBef>
          <a:spcPct val="0"/>
        </a:spcBef>
        <a:spcAft>
          <a:spcPct val="0"/>
        </a:spcAft>
        <a:defRPr sz="6400">
          <a:solidFill>
            <a:schemeClr val="tx1"/>
          </a:solidFill>
          <a:latin typeface="Didot" charset="0"/>
          <a:ea typeface="ヒラギノ明朝 ProN W3" charset="0"/>
          <a:cs typeface="ヒラギノ明朝 ProN W3" charset="0"/>
          <a:sym typeface="Didot" charset="0"/>
        </a:defRPr>
      </a:lvl6pPr>
      <a:lvl7pPr marL="914400" algn="l" rtl="0" fontAlgn="base">
        <a:lnSpc>
          <a:spcPct val="90000"/>
        </a:lnSpc>
        <a:spcBef>
          <a:spcPct val="0"/>
        </a:spcBef>
        <a:spcAft>
          <a:spcPct val="0"/>
        </a:spcAft>
        <a:defRPr sz="6400">
          <a:solidFill>
            <a:schemeClr val="tx1"/>
          </a:solidFill>
          <a:latin typeface="Didot" charset="0"/>
          <a:ea typeface="ヒラギノ明朝 ProN W3" charset="0"/>
          <a:cs typeface="ヒラギノ明朝 ProN W3" charset="0"/>
          <a:sym typeface="Didot" charset="0"/>
        </a:defRPr>
      </a:lvl7pPr>
      <a:lvl8pPr marL="1371600" algn="l" rtl="0" fontAlgn="base">
        <a:lnSpc>
          <a:spcPct val="90000"/>
        </a:lnSpc>
        <a:spcBef>
          <a:spcPct val="0"/>
        </a:spcBef>
        <a:spcAft>
          <a:spcPct val="0"/>
        </a:spcAft>
        <a:defRPr sz="6400">
          <a:solidFill>
            <a:schemeClr val="tx1"/>
          </a:solidFill>
          <a:latin typeface="Didot" charset="0"/>
          <a:ea typeface="ヒラギノ明朝 ProN W3" charset="0"/>
          <a:cs typeface="ヒラギノ明朝 ProN W3" charset="0"/>
          <a:sym typeface="Didot" charset="0"/>
        </a:defRPr>
      </a:lvl8pPr>
      <a:lvl9pPr marL="1828800" algn="l" rtl="0" fontAlgn="base">
        <a:lnSpc>
          <a:spcPct val="90000"/>
        </a:lnSpc>
        <a:spcBef>
          <a:spcPct val="0"/>
        </a:spcBef>
        <a:spcAft>
          <a:spcPct val="0"/>
        </a:spcAft>
        <a:defRPr sz="6400">
          <a:solidFill>
            <a:schemeClr val="tx1"/>
          </a:solidFill>
          <a:latin typeface="Didot" charset="0"/>
          <a:ea typeface="ヒラギノ明朝 ProN W3" charset="0"/>
          <a:cs typeface="ヒラギノ明朝 ProN W3" charset="0"/>
          <a:sym typeface="Didot" charset="0"/>
        </a:defRPr>
      </a:lvl9pPr>
    </p:titleStyle>
    <p:bodyStyle>
      <a:lvl1pPr marL="368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1pPr>
      <a:lvl2pPr marL="8128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2pPr>
      <a:lvl3pPr marL="1257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3pPr>
      <a:lvl4pPr marL="17018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4pPr>
      <a:lvl5pPr marL="2146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5pPr>
      <a:lvl6pPr marL="26035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6pPr>
      <a:lvl7pPr marL="30607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7pPr>
      <a:lvl8pPr marL="35179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8pPr>
      <a:lvl9pPr marL="39751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355600" y="2984500"/>
            <a:ext cx="12293600" cy="63246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2050" name="Rectangle 2"/>
          <p:cNvSpPr>
            <a:spLocks noGrp="1" noChangeArrowheads="1"/>
          </p:cNvSpPr>
          <p:nvPr>
            <p:ph type="title"/>
          </p:nvPr>
        </p:nvSpPr>
        <p:spPr bwMode="auto">
          <a:xfrm>
            <a:off x="355600" y="444500"/>
            <a:ext cx="12293600" cy="2044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Didot" charset="0"/>
              </a:rPr>
              <a:t>Click to edit Master title style</a:t>
            </a:r>
          </a:p>
        </p:txBody>
      </p:sp>
      <p:grpSp>
        <p:nvGrpSpPr>
          <p:cNvPr id="2053" name="Group 5"/>
          <p:cNvGrpSpPr>
            <a:grpSpLocks/>
          </p:cNvGrpSpPr>
          <p:nvPr/>
        </p:nvGrpSpPr>
        <p:grpSpPr bwMode="auto">
          <a:xfrm>
            <a:off x="404813" y="2565400"/>
            <a:ext cx="12193587" cy="50800"/>
            <a:chOff x="0" y="0"/>
            <a:chExt cx="7680" cy="32"/>
          </a:xfrm>
        </p:grpSpPr>
        <p:sp>
          <p:nvSpPr>
            <p:cNvPr id="2051" name="Line 3"/>
            <p:cNvSpPr>
              <a:spLocks noChangeShapeType="1"/>
            </p:cNvSpPr>
            <p:nvPr/>
          </p:nvSpPr>
          <p:spPr bwMode="auto">
            <a:xfrm>
              <a:off x="0" y="0"/>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sp>
          <p:nvSpPr>
            <p:cNvPr id="2052" name="Line 4"/>
            <p:cNvSpPr>
              <a:spLocks noChangeShapeType="1"/>
            </p:cNvSpPr>
            <p:nvPr/>
          </p:nvSpPr>
          <p:spPr bwMode="auto">
            <a:xfrm>
              <a:off x="0" y="32"/>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l" rtl="0" fontAlgn="base">
        <a:lnSpc>
          <a:spcPct val="90000"/>
        </a:lnSpc>
        <a:spcBef>
          <a:spcPct val="0"/>
        </a:spcBef>
        <a:spcAft>
          <a:spcPct val="0"/>
        </a:spcAft>
        <a:defRPr sz="6400">
          <a:solidFill>
            <a:srgbClr val="253750"/>
          </a:solidFill>
          <a:latin typeface="+mj-lt"/>
          <a:ea typeface="+mj-ea"/>
          <a:cs typeface="+mj-cs"/>
          <a:sym typeface="Didot" charset="0"/>
        </a:defRPr>
      </a:lvl1pPr>
      <a:lvl2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2pPr>
      <a:lvl3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3pPr>
      <a:lvl4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4pPr>
      <a:lvl5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5pPr>
      <a:lvl6pPr marL="4572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6pPr>
      <a:lvl7pPr marL="9144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7pPr>
      <a:lvl8pPr marL="13716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8pPr>
      <a:lvl9pPr marL="18288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9pPr>
    </p:titleStyle>
    <p:bodyStyle>
      <a:lvl1pPr marL="368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1pPr>
      <a:lvl2pPr marL="7620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2pPr>
      <a:lvl3pPr marL="12065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3pPr>
      <a:lvl4pPr marL="16510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4pPr>
      <a:lvl5pPr marL="20955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5pPr>
      <a:lvl6pPr marL="25527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6pPr>
      <a:lvl7pPr marL="30099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7pPr>
      <a:lvl8pPr marL="34671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8pPr>
      <a:lvl9pPr marL="3924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l" rtl="0" fontAlgn="base">
        <a:lnSpc>
          <a:spcPct val="90000"/>
        </a:lnSpc>
        <a:spcBef>
          <a:spcPct val="0"/>
        </a:spcBef>
        <a:spcAft>
          <a:spcPct val="0"/>
        </a:spcAft>
        <a:defRPr sz="6400">
          <a:solidFill>
            <a:srgbClr val="253750"/>
          </a:solidFill>
          <a:latin typeface="+mj-lt"/>
          <a:ea typeface="+mj-ea"/>
          <a:cs typeface="+mj-cs"/>
          <a:sym typeface="Didot" charset="0"/>
        </a:defRPr>
      </a:lvl1pPr>
      <a:lvl2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2pPr>
      <a:lvl3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3pPr>
      <a:lvl4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4pPr>
      <a:lvl5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5pPr>
      <a:lvl6pPr marL="4572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6pPr>
      <a:lvl7pPr marL="9144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7pPr>
      <a:lvl8pPr marL="13716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8pPr>
      <a:lvl9pPr marL="18288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9pPr>
    </p:titleStyle>
    <p:bodyStyle>
      <a:lvl1pPr marL="3683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1pPr>
      <a:lvl2pPr marL="8128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2pPr>
      <a:lvl3pPr marL="12573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3pPr>
      <a:lvl4pPr marL="17018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4pPr>
      <a:lvl5pPr marL="21463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5pPr>
      <a:lvl6pPr marL="26035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6pPr>
      <a:lvl7pPr marL="30607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7pPr>
      <a:lvl8pPr marL="35179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8pPr>
      <a:lvl9pPr marL="39751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355600" y="8001000"/>
            <a:ext cx="12293600" cy="508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4098" name="Rectangle 2"/>
          <p:cNvSpPr>
            <a:spLocks noGrp="1" noChangeArrowheads="1"/>
          </p:cNvSpPr>
          <p:nvPr>
            <p:ph type="title"/>
          </p:nvPr>
        </p:nvSpPr>
        <p:spPr bwMode="auto">
          <a:xfrm>
            <a:off x="355600" y="6908800"/>
            <a:ext cx="12293600" cy="11049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Didot" charset="0"/>
              </a:rPr>
              <a:t>Click to edit Master title style</a:t>
            </a:r>
          </a:p>
        </p:txBody>
      </p:sp>
      <p:grpSp>
        <p:nvGrpSpPr>
          <p:cNvPr id="4101" name="Group 5"/>
          <p:cNvGrpSpPr>
            <a:grpSpLocks/>
          </p:cNvGrpSpPr>
          <p:nvPr/>
        </p:nvGrpSpPr>
        <p:grpSpPr bwMode="auto">
          <a:xfrm>
            <a:off x="404813" y="8623300"/>
            <a:ext cx="12193587" cy="50800"/>
            <a:chOff x="0" y="0"/>
            <a:chExt cx="7680" cy="32"/>
          </a:xfrm>
        </p:grpSpPr>
        <p:sp>
          <p:nvSpPr>
            <p:cNvPr id="4099" name="Line 3"/>
            <p:cNvSpPr>
              <a:spLocks noChangeShapeType="1"/>
            </p:cNvSpPr>
            <p:nvPr/>
          </p:nvSpPr>
          <p:spPr bwMode="auto">
            <a:xfrm>
              <a:off x="0" y="0"/>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sp>
          <p:nvSpPr>
            <p:cNvPr id="4100" name="Line 4"/>
            <p:cNvSpPr>
              <a:spLocks noChangeShapeType="1"/>
            </p:cNvSpPr>
            <p:nvPr/>
          </p:nvSpPr>
          <p:spPr bwMode="auto">
            <a:xfrm>
              <a:off x="0" y="32"/>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gr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txStyles>
    <p:titleStyle>
      <a:lvl1pPr algn="l" rtl="0" fontAlgn="base">
        <a:spcBef>
          <a:spcPct val="0"/>
        </a:spcBef>
        <a:spcAft>
          <a:spcPct val="0"/>
        </a:spcAft>
        <a:defRPr sz="6400">
          <a:solidFill>
            <a:srgbClr val="253750"/>
          </a:solidFill>
          <a:latin typeface="+mj-lt"/>
          <a:ea typeface="+mj-ea"/>
          <a:cs typeface="+mj-cs"/>
          <a:sym typeface="Didot" charset="0"/>
        </a:defRPr>
      </a:lvl1pPr>
      <a:lvl2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2pPr>
      <a:lvl3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3pPr>
      <a:lvl4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4pPr>
      <a:lvl5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5pPr>
      <a:lvl6pPr marL="4572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6pPr>
      <a:lvl7pPr marL="9144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7pPr>
      <a:lvl8pPr marL="13716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8pPr>
      <a:lvl9pPr marL="18288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9pPr>
    </p:titleStyle>
    <p:bodyStyle>
      <a:lvl1pPr algn="just" rtl="0" fontAlgn="base">
        <a:lnSpc>
          <a:spcPct val="90000"/>
        </a:lnSpc>
        <a:spcBef>
          <a:spcPct val="0"/>
        </a:spcBef>
        <a:spcAft>
          <a:spcPct val="0"/>
        </a:spcAft>
        <a:defRPr sz="2400">
          <a:solidFill>
            <a:srgbClr val="4A71A9"/>
          </a:solidFill>
          <a:latin typeface="+mn-lt"/>
          <a:ea typeface="+mn-ea"/>
          <a:cs typeface="+mn-cs"/>
          <a:sym typeface="Palatino" charset="0"/>
        </a:defRPr>
      </a:lvl1pPr>
      <a:lvl2pPr algn="just" rtl="0" fontAlgn="base">
        <a:lnSpc>
          <a:spcPct val="90000"/>
        </a:lnSpc>
        <a:spcBef>
          <a:spcPct val="0"/>
        </a:spcBef>
        <a:spcAft>
          <a:spcPct val="0"/>
        </a:spcAft>
        <a:defRPr sz="2400">
          <a:solidFill>
            <a:srgbClr val="4A71A9"/>
          </a:solidFill>
          <a:latin typeface="+mn-lt"/>
          <a:ea typeface="+mn-ea"/>
          <a:cs typeface="+mn-cs"/>
          <a:sym typeface="Palatino" charset="0"/>
        </a:defRPr>
      </a:lvl2pPr>
      <a:lvl3pPr algn="just" rtl="0" fontAlgn="base">
        <a:lnSpc>
          <a:spcPct val="90000"/>
        </a:lnSpc>
        <a:spcBef>
          <a:spcPct val="0"/>
        </a:spcBef>
        <a:spcAft>
          <a:spcPct val="0"/>
        </a:spcAft>
        <a:defRPr sz="2400">
          <a:solidFill>
            <a:srgbClr val="4A71A9"/>
          </a:solidFill>
          <a:latin typeface="+mn-lt"/>
          <a:ea typeface="+mn-ea"/>
          <a:cs typeface="+mn-cs"/>
          <a:sym typeface="Palatino" charset="0"/>
        </a:defRPr>
      </a:lvl3pPr>
      <a:lvl4pPr algn="just" rtl="0" fontAlgn="base">
        <a:lnSpc>
          <a:spcPct val="90000"/>
        </a:lnSpc>
        <a:spcBef>
          <a:spcPct val="0"/>
        </a:spcBef>
        <a:spcAft>
          <a:spcPct val="0"/>
        </a:spcAft>
        <a:defRPr sz="2400">
          <a:solidFill>
            <a:srgbClr val="4A71A9"/>
          </a:solidFill>
          <a:latin typeface="+mn-lt"/>
          <a:ea typeface="+mn-ea"/>
          <a:cs typeface="+mn-cs"/>
          <a:sym typeface="Palatino" charset="0"/>
        </a:defRPr>
      </a:lvl4pPr>
      <a:lvl5pPr algn="just" rtl="0" fontAlgn="base">
        <a:lnSpc>
          <a:spcPct val="90000"/>
        </a:lnSpc>
        <a:spcBef>
          <a:spcPct val="0"/>
        </a:spcBef>
        <a:spcAft>
          <a:spcPct val="0"/>
        </a:spcAft>
        <a:defRPr sz="2400">
          <a:solidFill>
            <a:srgbClr val="4A71A9"/>
          </a:solidFill>
          <a:latin typeface="+mn-lt"/>
          <a:ea typeface="+mn-ea"/>
          <a:cs typeface="+mn-cs"/>
          <a:sym typeface="Palatino" charset="0"/>
        </a:defRPr>
      </a:lvl5pPr>
      <a:lvl6pPr marL="457200" algn="just" rtl="0" fontAlgn="base">
        <a:lnSpc>
          <a:spcPct val="90000"/>
        </a:lnSpc>
        <a:spcBef>
          <a:spcPct val="0"/>
        </a:spcBef>
        <a:spcAft>
          <a:spcPct val="0"/>
        </a:spcAft>
        <a:defRPr sz="2400">
          <a:solidFill>
            <a:srgbClr val="4A71A9"/>
          </a:solidFill>
          <a:latin typeface="+mn-lt"/>
          <a:ea typeface="+mn-ea"/>
          <a:cs typeface="+mn-cs"/>
          <a:sym typeface="Palatino" charset="0"/>
        </a:defRPr>
      </a:lvl6pPr>
      <a:lvl7pPr marL="914400" algn="just" rtl="0" fontAlgn="base">
        <a:lnSpc>
          <a:spcPct val="90000"/>
        </a:lnSpc>
        <a:spcBef>
          <a:spcPct val="0"/>
        </a:spcBef>
        <a:spcAft>
          <a:spcPct val="0"/>
        </a:spcAft>
        <a:defRPr sz="2400">
          <a:solidFill>
            <a:srgbClr val="4A71A9"/>
          </a:solidFill>
          <a:latin typeface="+mn-lt"/>
          <a:ea typeface="+mn-ea"/>
          <a:cs typeface="+mn-cs"/>
          <a:sym typeface="Palatino" charset="0"/>
        </a:defRPr>
      </a:lvl7pPr>
      <a:lvl8pPr marL="1371600" algn="just" rtl="0" fontAlgn="base">
        <a:lnSpc>
          <a:spcPct val="90000"/>
        </a:lnSpc>
        <a:spcBef>
          <a:spcPct val="0"/>
        </a:spcBef>
        <a:spcAft>
          <a:spcPct val="0"/>
        </a:spcAft>
        <a:defRPr sz="2400">
          <a:solidFill>
            <a:srgbClr val="4A71A9"/>
          </a:solidFill>
          <a:latin typeface="+mn-lt"/>
          <a:ea typeface="+mn-ea"/>
          <a:cs typeface="+mn-cs"/>
          <a:sym typeface="Palatino" charset="0"/>
        </a:defRPr>
      </a:lvl8pPr>
      <a:lvl9pPr marL="1828800" algn="just" rtl="0" fontAlgn="base">
        <a:lnSpc>
          <a:spcPct val="90000"/>
        </a:lnSpc>
        <a:spcBef>
          <a:spcPct val="0"/>
        </a:spcBef>
        <a:spcAft>
          <a:spcPct val="0"/>
        </a:spcAft>
        <a:defRPr sz="2400">
          <a:solidFill>
            <a:srgbClr val="4A71A9"/>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body" idx="1"/>
          </p:nvPr>
        </p:nvSpPr>
        <p:spPr bwMode="auto">
          <a:xfrm>
            <a:off x="355600" y="5410200"/>
            <a:ext cx="5816600" cy="16637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
        <p:nvSpPr>
          <p:cNvPr id="5122" name="Rectangle 2"/>
          <p:cNvSpPr>
            <a:spLocks noGrp="1" noChangeArrowheads="1"/>
          </p:cNvSpPr>
          <p:nvPr>
            <p:ph type="title"/>
          </p:nvPr>
        </p:nvSpPr>
        <p:spPr bwMode="auto">
          <a:xfrm>
            <a:off x="355600" y="1930400"/>
            <a:ext cx="5816600" cy="32385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Didot" charset="0"/>
              </a:rPr>
              <a:t>Click to edit Master title style</a:t>
            </a:r>
          </a:p>
        </p:txBody>
      </p:sp>
      <p:grpSp>
        <p:nvGrpSpPr>
          <p:cNvPr id="5125" name="Group 5"/>
          <p:cNvGrpSpPr>
            <a:grpSpLocks/>
          </p:cNvGrpSpPr>
          <p:nvPr/>
        </p:nvGrpSpPr>
        <p:grpSpPr bwMode="auto">
          <a:xfrm>
            <a:off x="406400" y="5270500"/>
            <a:ext cx="5689600" cy="50800"/>
            <a:chOff x="0" y="0"/>
            <a:chExt cx="3584" cy="32"/>
          </a:xfrm>
        </p:grpSpPr>
        <p:sp>
          <p:nvSpPr>
            <p:cNvPr id="5123" name="Line 3"/>
            <p:cNvSpPr>
              <a:spLocks noChangeShapeType="1"/>
            </p:cNvSpPr>
            <p:nvPr/>
          </p:nvSpPr>
          <p:spPr bwMode="auto">
            <a:xfrm>
              <a:off x="0" y="0"/>
              <a:ext cx="3584"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sp>
          <p:nvSpPr>
            <p:cNvPr id="5124" name="Line 4"/>
            <p:cNvSpPr>
              <a:spLocks noChangeShapeType="1"/>
            </p:cNvSpPr>
            <p:nvPr/>
          </p:nvSpPr>
          <p:spPr bwMode="auto">
            <a:xfrm>
              <a:off x="0" y="32"/>
              <a:ext cx="3584"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gr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txStyles>
    <p:titleStyle>
      <a:lvl1pPr algn="l" rtl="0" fontAlgn="base">
        <a:spcBef>
          <a:spcPct val="0"/>
        </a:spcBef>
        <a:spcAft>
          <a:spcPct val="0"/>
        </a:spcAft>
        <a:defRPr sz="6400">
          <a:solidFill>
            <a:srgbClr val="253750"/>
          </a:solidFill>
          <a:latin typeface="+mj-lt"/>
          <a:ea typeface="+mj-ea"/>
          <a:cs typeface="+mj-cs"/>
          <a:sym typeface="Didot" charset="0"/>
        </a:defRPr>
      </a:lvl1pPr>
      <a:lvl2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2pPr>
      <a:lvl3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3pPr>
      <a:lvl4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4pPr>
      <a:lvl5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5pPr>
      <a:lvl6pPr marL="4572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6pPr>
      <a:lvl7pPr marL="9144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7pPr>
      <a:lvl8pPr marL="13716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8pPr>
      <a:lvl9pPr marL="18288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9pPr>
    </p:titleStyle>
    <p:bodyStyle>
      <a:lvl1pPr algn="l" rtl="0" fontAlgn="base">
        <a:spcBef>
          <a:spcPts val="1000"/>
        </a:spcBef>
        <a:spcAft>
          <a:spcPct val="0"/>
        </a:spcAft>
        <a:defRPr sz="2400">
          <a:solidFill>
            <a:srgbClr val="4A71A9"/>
          </a:solidFill>
          <a:latin typeface="+mn-lt"/>
          <a:ea typeface="+mn-ea"/>
          <a:cs typeface="+mn-cs"/>
          <a:sym typeface="Palatino" charset="0"/>
        </a:defRPr>
      </a:lvl1pPr>
      <a:lvl2pPr algn="l" rtl="0" fontAlgn="base">
        <a:spcBef>
          <a:spcPts val="1000"/>
        </a:spcBef>
        <a:spcAft>
          <a:spcPct val="0"/>
        </a:spcAft>
        <a:defRPr sz="2400">
          <a:solidFill>
            <a:srgbClr val="4A71A9"/>
          </a:solidFill>
          <a:latin typeface="+mn-lt"/>
          <a:ea typeface="+mn-ea"/>
          <a:cs typeface="+mn-cs"/>
          <a:sym typeface="Palatino" charset="0"/>
        </a:defRPr>
      </a:lvl2pPr>
      <a:lvl3pPr algn="l" rtl="0" fontAlgn="base">
        <a:spcBef>
          <a:spcPts val="1000"/>
        </a:spcBef>
        <a:spcAft>
          <a:spcPct val="0"/>
        </a:spcAft>
        <a:defRPr sz="2400">
          <a:solidFill>
            <a:srgbClr val="4A71A9"/>
          </a:solidFill>
          <a:latin typeface="+mn-lt"/>
          <a:ea typeface="+mn-ea"/>
          <a:cs typeface="+mn-cs"/>
          <a:sym typeface="Palatino" charset="0"/>
        </a:defRPr>
      </a:lvl3pPr>
      <a:lvl4pPr algn="l" rtl="0" fontAlgn="base">
        <a:spcBef>
          <a:spcPts val="1000"/>
        </a:spcBef>
        <a:spcAft>
          <a:spcPct val="0"/>
        </a:spcAft>
        <a:defRPr sz="2400">
          <a:solidFill>
            <a:srgbClr val="4A71A9"/>
          </a:solidFill>
          <a:latin typeface="+mn-lt"/>
          <a:ea typeface="+mn-ea"/>
          <a:cs typeface="+mn-cs"/>
          <a:sym typeface="Palatino" charset="0"/>
        </a:defRPr>
      </a:lvl4pPr>
      <a:lvl5pPr algn="l" rtl="0" fontAlgn="base">
        <a:spcBef>
          <a:spcPts val="1000"/>
        </a:spcBef>
        <a:spcAft>
          <a:spcPct val="0"/>
        </a:spcAft>
        <a:defRPr sz="2400">
          <a:solidFill>
            <a:srgbClr val="4A71A9"/>
          </a:solidFill>
          <a:latin typeface="+mn-lt"/>
          <a:ea typeface="+mn-ea"/>
          <a:cs typeface="+mn-cs"/>
          <a:sym typeface="Palatino" charset="0"/>
        </a:defRPr>
      </a:lvl5pPr>
      <a:lvl6pPr marL="457200" algn="l" rtl="0" fontAlgn="base">
        <a:spcBef>
          <a:spcPts val="1000"/>
        </a:spcBef>
        <a:spcAft>
          <a:spcPct val="0"/>
        </a:spcAft>
        <a:defRPr sz="2400">
          <a:solidFill>
            <a:srgbClr val="4A71A9"/>
          </a:solidFill>
          <a:latin typeface="+mn-lt"/>
          <a:ea typeface="+mn-ea"/>
          <a:cs typeface="+mn-cs"/>
          <a:sym typeface="Palatino" charset="0"/>
        </a:defRPr>
      </a:lvl6pPr>
      <a:lvl7pPr marL="914400" algn="l" rtl="0" fontAlgn="base">
        <a:spcBef>
          <a:spcPts val="1000"/>
        </a:spcBef>
        <a:spcAft>
          <a:spcPct val="0"/>
        </a:spcAft>
        <a:defRPr sz="2400">
          <a:solidFill>
            <a:srgbClr val="4A71A9"/>
          </a:solidFill>
          <a:latin typeface="+mn-lt"/>
          <a:ea typeface="+mn-ea"/>
          <a:cs typeface="+mn-cs"/>
          <a:sym typeface="Palatino" charset="0"/>
        </a:defRPr>
      </a:lvl7pPr>
      <a:lvl8pPr marL="1371600" algn="l" rtl="0" fontAlgn="base">
        <a:spcBef>
          <a:spcPts val="1000"/>
        </a:spcBef>
        <a:spcAft>
          <a:spcPct val="0"/>
        </a:spcAft>
        <a:defRPr sz="2400">
          <a:solidFill>
            <a:srgbClr val="4A71A9"/>
          </a:solidFill>
          <a:latin typeface="+mn-lt"/>
          <a:ea typeface="+mn-ea"/>
          <a:cs typeface="+mn-cs"/>
          <a:sym typeface="Palatino" charset="0"/>
        </a:defRPr>
      </a:lvl8pPr>
      <a:lvl9pPr marL="1828800" algn="l" rtl="0" fontAlgn="base">
        <a:spcBef>
          <a:spcPts val="1000"/>
        </a:spcBef>
        <a:spcAft>
          <a:spcPct val="0"/>
        </a:spcAft>
        <a:defRPr sz="2400">
          <a:solidFill>
            <a:srgbClr val="4A71A9"/>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bwMode="auto">
          <a:xfrm>
            <a:off x="355600" y="444500"/>
            <a:ext cx="12293600" cy="88646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txStyles>
    <p:titleStyle>
      <a:lvl1pPr algn="l" rtl="0" fontAlgn="base">
        <a:lnSpc>
          <a:spcPct val="90000"/>
        </a:lnSpc>
        <a:spcBef>
          <a:spcPct val="0"/>
        </a:spcBef>
        <a:spcAft>
          <a:spcPct val="0"/>
        </a:spcAft>
        <a:defRPr sz="6400">
          <a:solidFill>
            <a:srgbClr val="253750"/>
          </a:solidFill>
          <a:latin typeface="+mj-lt"/>
          <a:ea typeface="+mj-ea"/>
          <a:cs typeface="+mj-cs"/>
          <a:sym typeface="Didot" charset="0"/>
        </a:defRPr>
      </a:lvl1pPr>
      <a:lvl2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2pPr>
      <a:lvl3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3pPr>
      <a:lvl4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4pPr>
      <a:lvl5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5pPr>
      <a:lvl6pPr marL="4572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6pPr>
      <a:lvl7pPr marL="9144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7pPr>
      <a:lvl8pPr marL="13716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8pPr>
      <a:lvl9pPr marL="18288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9pPr>
    </p:titleStyle>
    <p:bodyStyle>
      <a:lvl1pPr marL="3683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1pPr>
      <a:lvl2pPr marL="7620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2pPr>
      <a:lvl3pPr marL="12065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3pPr>
      <a:lvl4pPr marL="16510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4pPr>
      <a:lvl5pPr marL="20955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5pPr>
      <a:lvl6pPr marL="25527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6pPr>
      <a:lvl7pPr marL="30099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7pPr>
      <a:lvl8pPr marL="34671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8pPr>
      <a:lvl9pPr marL="3924300" indent="-368300" algn="l" rtl="0" fontAlgn="base">
        <a:lnSpc>
          <a:spcPct val="120000"/>
        </a:lnSpc>
        <a:spcBef>
          <a:spcPts val="3800"/>
        </a:spcBef>
        <a:spcAft>
          <a:spcPct val="0"/>
        </a:spcAft>
        <a:buClr>
          <a:srgbClr val="4A71A9"/>
        </a:buClr>
        <a:buSzPct val="50000"/>
        <a:buFont typeface="Zapf Dingbats" charset="0"/>
        <a:buChar char="✤"/>
        <a:defRPr sz="3800">
          <a:solidFill>
            <a:srgbClr val="000000"/>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355600" y="2628900"/>
            <a:ext cx="12293600" cy="21082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Didot" charset="0"/>
              </a:rPr>
              <a:t>Click to edit Master title style</a:t>
            </a:r>
          </a:p>
        </p:txBody>
      </p:sp>
      <p:grpSp>
        <p:nvGrpSpPr>
          <p:cNvPr id="7172" name="Group 4"/>
          <p:cNvGrpSpPr>
            <a:grpSpLocks/>
          </p:cNvGrpSpPr>
          <p:nvPr/>
        </p:nvGrpSpPr>
        <p:grpSpPr bwMode="auto">
          <a:xfrm>
            <a:off x="404813" y="4864100"/>
            <a:ext cx="12193587" cy="50800"/>
            <a:chOff x="0" y="0"/>
            <a:chExt cx="7680" cy="32"/>
          </a:xfrm>
        </p:grpSpPr>
        <p:sp>
          <p:nvSpPr>
            <p:cNvPr id="7170" name="Line 2"/>
            <p:cNvSpPr>
              <a:spLocks noChangeShapeType="1"/>
            </p:cNvSpPr>
            <p:nvPr/>
          </p:nvSpPr>
          <p:spPr bwMode="auto">
            <a:xfrm>
              <a:off x="0" y="0"/>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sp>
          <p:nvSpPr>
            <p:cNvPr id="7171" name="Line 3"/>
            <p:cNvSpPr>
              <a:spLocks noChangeShapeType="1"/>
            </p:cNvSpPr>
            <p:nvPr/>
          </p:nvSpPr>
          <p:spPr bwMode="auto">
            <a:xfrm>
              <a:off x="0" y="32"/>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gr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txStyles>
    <p:titleStyle>
      <a:lvl1pPr algn="l" rtl="0" fontAlgn="base">
        <a:spcBef>
          <a:spcPct val="0"/>
        </a:spcBef>
        <a:spcAft>
          <a:spcPct val="0"/>
        </a:spcAft>
        <a:defRPr sz="6400">
          <a:solidFill>
            <a:srgbClr val="253750"/>
          </a:solidFill>
          <a:latin typeface="+mj-lt"/>
          <a:ea typeface="+mj-ea"/>
          <a:cs typeface="+mj-cs"/>
          <a:sym typeface="Didot" charset="0"/>
        </a:defRPr>
      </a:lvl1pPr>
      <a:lvl2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2pPr>
      <a:lvl3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3pPr>
      <a:lvl4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4pPr>
      <a:lvl5pPr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5pPr>
      <a:lvl6pPr marL="4572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6pPr>
      <a:lvl7pPr marL="9144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7pPr>
      <a:lvl8pPr marL="13716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8pPr>
      <a:lvl9pPr marL="1828800" algn="l" rtl="0" fontAlgn="base">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9pPr>
    </p:titleStyle>
    <p:bodyStyle>
      <a:lvl1pPr algn="just" rtl="0" fontAlgn="base">
        <a:lnSpc>
          <a:spcPct val="90000"/>
        </a:lnSpc>
        <a:spcBef>
          <a:spcPct val="0"/>
        </a:spcBef>
        <a:spcAft>
          <a:spcPct val="0"/>
        </a:spcAft>
        <a:defRPr sz="2400">
          <a:solidFill>
            <a:srgbClr val="4A71A9"/>
          </a:solidFill>
          <a:latin typeface="+mn-lt"/>
          <a:ea typeface="+mn-ea"/>
          <a:cs typeface="+mn-cs"/>
          <a:sym typeface="Palatino" charset="0"/>
        </a:defRPr>
      </a:lvl1pPr>
      <a:lvl2pPr algn="just" rtl="0" fontAlgn="base">
        <a:lnSpc>
          <a:spcPct val="90000"/>
        </a:lnSpc>
        <a:spcBef>
          <a:spcPct val="0"/>
        </a:spcBef>
        <a:spcAft>
          <a:spcPct val="0"/>
        </a:spcAft>
        <a:defRPr sz="2400">
          <a:solidFill>
            <a:srgbClr val="4A71A9"/>
          </a:solidFill>
          <a:latin typeface="+mn-lt"/>
          <a:ea typeface="+mn-ea"/>
          <a:cs typeface="+mn-cs"/>
          <a:sym typeface="Palatino" charset="0"/>
        </a:defRPr>
      </a:lvl2pPr>
      <a:lvl3pPr algn="just" rtl="0" fontAlgn="base">
        <a:lnSpc>
          <a:spcPct val="90000"/>
        </a:lnSpc>
        <a:spcBef>
          <a:spcPct val="0"/>
        </a:spcBef>
        <a:spcAft>
          <a:spcPct val="0"/>
        </a:spcAft>
        <a:defRPr sz="2400">
          <a:solidFill>
            <a:srgbClr val="4A71A9"/>
          </a:solidFill>
          <a:latin typeface="+mn-lt"/>
          <a:ea typeface="+mn-ea"/>
          <a:cs typeface="+mn-cs"/>
          <a:sym typeface="Palatino" charset="0"/>
        </a:defRPr>
      </a:lvl3pPr>
      <a:lvl4pPr algn="just" rtl="0" fontAlgn="base">
        <a:lnSpc>
          <a:spcPct val="90000"/>
        </a:lnSpc>
        <a:spcBef>
          <a:spcPct val="0"/>
        </a:spcBef>
        <a:spcAft>
          <a:spcPct val="0"/>
        </a:spcAft>
        <a:defRPr sz="2400">
          <a:solidFill>
            <a:srgbClr val="4A71A9"/>
          </a:solidFill>
          <a:latin typeface="+mn-lt"/>
          <a:ea typeface="+mn-ea"/>
          <a:cs typeface="+mn-cs"/>
          <a:sym typeface="Palatino" charset="0"/>
        </a:defRPr>
      </a:lvl4pPr>
      <a:lvl5pPr algn="just" rtl="0" fontAlgn="base">
        <a:lnSpc>
          <a:spcPct val="90000"/>
        </a:lnSpc>
        <a:spcBef>
          <a:spcPct val="0"/>
        </a:spcBef>
        <a:spcAft>
          <a:spcPct val="0"/>
        </a:spcAft>
        <a:defRPr sz="2400">
          <a:solidFill>
            <a:srgbClr val="4A71A9"/>
          </a:solidFill>
          <a:latin typeface="+mn-lt"/>
          <a:ea typeface="+mn-ea"/>
          <a:cs typeface="+mn-cs"/>
          <a:sym typeface="Palatino" charset="0"/>
        </a:defRPr>
      </a:lvl5pPr>
      <a:lvl6pPr marL="457200" algn="just" rtl="0" fontAlgn="base">
        <a:lnSpc>
          <a:spcPct val="90000"/>
        </a:lnSpc>
        <a:spcBef>
          <a:spcPct val="0"/>
        </a:spcBef>
        <a:spcAft>
          <a:spcPct val="0"/>
        </a:spcAft>
        <a:defRPr sz="2400">
          <a:solidFill>
            <a:srgbClr val="4A71A9"/>
          </a:solidFill>
          <a:latin typeface="+mn-lt"/>
          <a:ea typeface="+mn-ea"/>
          <a:cs typeface="+mn-cs"/>
          <a:sym typeface="Palatino" charset="0"/>
        </a:defRPr>
      </a:lvl6pPr>
      <a:lvl7pPr marL="914400" algn="just" rtl="0" fontAlgn="base">
        <a:lnSpc>
          <a:spcPct val="90000"/>
        </a:lnSpc>
        <a:spcBef>
          <a:spcPct val="0"/>
        </a:spcBef>
        <a:spcAft>
          <a:spcPct val="0"/>
        </a:spcAft>
        <a:defRPr sz="2400">
          <a:solidFill>
            <a:srgbClr val="4A71A9"/>
          </a:solidFill>
          <a:latin typeface="+mn-lt"/>
          <a:ea typeface="+mn-ea"/>
          <a:cs typeface="+mn-cs"/>
          <a:sym typeface="Palatino" charset="0"/>
        </a:defRPr>
      </a:lvl7pPr>
      <a:lvl8pPr marL="1371600" algn="just" rtl="0" fontAlgn="base">
        <a:lnSpc>
          <a:spcPct val="90000"/>
        </a:lnSpc>
        <a:spcBef>
          <a:spcPct val="0"/>
        </a:spcBef>
        <a:spcAft>
          <a:spcPct val="0"/>
        </a:spcAft>
        <a:defRPr sz="2400">
          <a:solidFill>
            <a:srgbClr val="4A71A9"/>
          </a:solidFill>
          <a:latin typeface="+mn-lt"/>
          <a:ea typeface="+mn-ea"/>
          <a:cs typeface="+mn-cs"/>
          <a:sym typeface="Palatino" charset="0"/>
        </a:defRPr>
      </a:lvl8pPr>
      <a:lvl9pPr marL="1828800" algn="just" rtl="0" fontAlgn="base">
        <a:lnSpc>
          <a:spcPct val="90000"/>
        </a:lnSpc>
        <a:spcBef>
          <a:spcPct val="0"/>
        </a:spcBef>
        <a:spcAft>
          <a:spcPct val="0"/>
        </a:spcAft>
        <a:defRPr sz="2400">
          <a:solidFill>
            <a:srgbClr val="4A71A9"/>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355600" y="444500"/>
            <a:ext cx="12293600" cy="2044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Didot" charset="0"/>
              </a:rPr>
              <a:t>Click to edit Master title style</a:t>
            </a:r>
          </a:p>
        </p:txBody>
      </p:sp>
      <p:sp>
        <p:nvSpPr>
          <p:cNvPr id="8194" name="Rectangle 2"/>
          <p:cNvSpPr>
            <a:spLocks noGrp="1" noChangeArrowheads="1"/>
          </p:cNvSpPr>
          <p:nvPr>
            <p:ph type="body" idx="1"/>
          </p:nvPr>
        </p:nvSpPr>
        <p:spPr bwMode="auto">
          <a:xfrm>
            <a:off x="6756400" y="2984500"/>
            <a:ext cx="5892800" cy="63246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grpSp>
        <p:nvGrpSpPr>
          <p:cNvPr id="8197" name="Group 5"/>
          <p:cNvGrpSpPr>
            <a:grpSpLocks/>
          </p:cNvGrpSpPr>
          <p:nvPr/>
        </p:nvGrpSpPr>
        <p:grpSpPr bwMode="auto">
          <a:xfrm>
            <a:off x="404813" y="2565400"/>
            <a:ext cx="12193587" cy="50800"/>
            <a:chOff x="0" y="0"/>
            <a:chExt cx="7680" cy="32"/>
          </a:xfrm>
        </p:grpSpPr>
        <p:sp>
          <p:nvSpPr>
            <p:cNvPr id="8195" name="Line 3"/>
            <p:cNvSpPr>
              <a:spLocks noChangeShapeType="1"/>
            </p:cNvSpPr>
            <p:nvPr/>
          </p:nvSpPr>
          <p:spPr bwMode="auto">
            <a:xfrm>
              <a:off x="0" y="0"/>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sp>
          <p:nvSpPr>
            <p:cNvPr id="8196" name="Line 4"/>
            <p:cNvSpPr>
              <a:spLocks noChangeShapeType="1"/>
            </p:cNvSpPr>
            <p:nvPr/>
          </p:nvSpPr>
          <p:spPr bwMode="auto">
            <a:xfrm>
              <a:off x="0" y="32"/>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gr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txStyles>
    <p:titleStyle>
      <a:lvl1pPr algn="l" rtl="0" fontAlgn="base">
        <a:lnSpc>
          <a:spcPct val="90000"/>
        </a:lnSpc>
        <a:spcBef>
          <a:spcPct val="0"/>
        </a:spcBef>
        <a:spcAft>
          <a:spcPct val="0"/>
        </a:spcAft>
        <a:defRPr sz="6400">
          <a:solidFill>
            <a:srgbClr val="253750"/>
          </a:solidFill>
          <a:latin typeface="+mj-lt"/>
          <a:ea typeface="+mj-ea"/>
          <a:cs typeface="+mj-cs"/>
          <a:sym typeface="Didot" charset="0"/>
        </a:defRPr>
      </a:lvl1pPr>
      <a:lvl2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2pPr>
      <a:lvl3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3pPr>
      <a:lvl4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4pPr>
      <a:lvl5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5pPr>
      <a:lvl6pPr marL="4572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6pPr>
      <a:lvl7pPr marL="9144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7pPr>
      <a:lvl8pPr marL="13716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8pPr>
      <a:lvl9pPr marL="18288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9pPr>
    </p:titleStyle>
    <p:bodyStyle>
      <a:lvl1pPr marL="368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1pPr>
      <a:lvl2pPr marL="7620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2pPr>
      <a:lvl3pPr marL="12065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3pPr>
      <a:lvl4pPr marL="16510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4pPr>
      <a:lvl5pPr marL="20955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5pPr>
      <a:lvl6pPr marL="25527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6pPr>
      <a:lvl7pPr marL="30099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7pPr>
      <a:lvl8pPr marL="34671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8pPr>
      <a:lvl9pPr marL="3924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355600" y="444500"/>
            <a:ext cx="12293600" cy="2044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Didot" charset="0"/>
              </a:rPr>
              <a:t>Click to edit Master title style</a:t>
            </a:r>
          </a:p>
        </p:txBody>
      </p:sp>
      <p:sp>
        <p:nvSpPr>
          <p:cNvPr id="9218" name="Rectangle 2"/>
          <p:cNvSpPr>
            <a:spLocks noGrp="1" noChangeArrowheads="1"/>
          </p:cNvSpPr>
          <p:nvPr>
            <p:ph type="body" idx="1"/>
          </p:nvPr>
        </p:nvSpPr>
        <p:spPr bwMode="auto">
          <a:xfrm>
            <a:off x="355600" y="2984500"/>
            <a:ext cx="12293600" cy="6324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Palatino" charset="0"/>
              </a:rPr>
              <a:t>Click to edit Master text styles</a:t>
            </a:r>
          </a:p>
          <a:p>
            <a:pPr lvl="1"/>
            <a:r>
              <a:rPr lang="en-US" smtClean="0">
                <a:sym typeface="Palatino" charset="0"/>
              </a:rPr>
              <a:t>Second level</a:t>
            </a:r>
          </a:p>
          <a:p>
            <a:pPr lvl="2"/>
            <a:r>
              <a:rPr lang="en-US" smtClean="0">
                <a:sym typeface="Palatino" charset="0"/>
              </a:rPr>
              <a:t>Third level</a:t>
            </a:r>
          </a:p>
          <a:p>
            <a:pPr lvl="3"/>
            <a:r>
              <a:rPr lang="en-US" smtClean="0">
                <a:sym typeface="Palatino" charset="0"/>
              </a:rPr>
              <a:t>Fourth level</a:t>
            </a:r>
          </a:p>
          <a:p>
            <a:pPr lvl="4"/>
            <a:r>
              <a:rPr lang="en-US" smtClean="0">
                <a:sym typeface="Palatino" charset="0"/>
              </a:rPr>
              <a:t>Fifth level</a:t>
            </a:r>
          </a:p>
        </p:txBody>
      </p:sp>
      <p:grpSp>
        <p:nvGrpSpPr>
          <p:cNvPr id="9221" name="Group 5"/>
          <p:cNvGrpSpPr>
            <a:grpSpLocks/>
          </p:cNvGrpSpPr>
          <p:nvPr/>
        </p:nvGrpSpPr>
        <p:grpSpPr bwMode="auto">
          <a:xfrm>
            <a:off x="404813" y="2565400"/>
            <a:ext cx="12193587" cy="50800"/>
            <a:chOff x="0" y="0"/>
            <a:chExt cx="7680" cy="32"/>
          </a:xfrm>
        </p:grpSpPr>
        <p:sp>
          <p:nvSpPr>
            <p:cNvPr id="9219" name="Line 3"/>
            <p:cNvSpPr>
              <a:spLocks noChangeShapeType="1"/>
            </p:cNvSpPr>
            <p:nvPr/>
          </p:nvSpPr>
          <p:spPr bwMode="auto">
            <a:xfrm>
              <a:off x="0" y="0"/>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sp>
          <p:nvSpPr>
            <p:cNvPr id="9220" name="Line 4"/>
            <p:cNvSpPr>
              <a:spLocks noChangeShapeType="1"/>
            </p:cNvSpPr>
            <p:nvPr/>
          </p:nvSpPr>
          <p:spPr bwMode="auto">
            <a:xfrm>
              <a:off x="0" y="32"/>
              <a:ext cx="7680" cy="0"/>
            </a:xfrm>
            <a:prstGeom prst="line">
              <a:avLst/>
            </a:prstGeom>
            <a:noFill/>
            <a:ln w="12700" cap="flat">
              <a:solidFill>
                <a:srgbClr val="6682AA"/>
              </a:solidFill>
              <a:prstDash val="solid"/>
              <a:miter lim="800000"/>
              <a:headEnd type="none" w="med" len="med"/>
              <a:tailEnd type="none" w="med" len="med"/>
            </a:ln>
          </p:spPr>
          <p:txBody>
            <a:bodyPr lIns="0" tIns="0" rIns="0" bIns="0"/>
            <a:lstStyle/>
            <a:p>
              <a:endParaRPr lang="en-GB"/>
            </a:p>
          </p:txBody>
        </p:sp>
      </p:gr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txStyles>
    <p:titleStyle>
      <a:lvl1pPr algn="l" rtl="0" fontAlgn="base">
        <a:lnSpc>
          <a:spcPct val="90000"/>
        </a:lnSpc>
        <a:spcBef>
          <a:spcPct val="0"/>
        </a:spcBef>
        <a:spcAft>
          <a:spcPct val="0"/>
        </a:spcAft>
        <a:defRPr sz="6400">
          <a:solidFill>
            <a:srgbClr val="253750"/>
          </a:solidFill>
          <a:latin typeface="+mj-lt"/>
          <a:ea typeface="+mj-ea"/>
          <a:cs typeface="+mj-cs"/>
          <a:sym typeface="Didot" charset="0"/>
        </a:defRPr>
      </a:lvl1pPr>
      <a:lvl2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2pPr>
      <a:lvl3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3pPr>
      <a:lvl4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4pPr>
      <a:lvl5pPr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5pPr>
      <a:lvl6pPr marL="4572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6pPr>
      <a:lvl7pPr marL="9144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7pPr>
      <a:lvl8pPr marL="13716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8pPr>
      <a:lvl9pPr marL="1828800" algn="l" rtl="0" fontAlgn="base">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9pPr>
    </p:titleStyle>
    <p:bodyStyle>
      <a:lvl1pPr marL="368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1pPr>
      <a:lvl2pPr marL="7620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2pPr>
      <a:lvl3pPr marL="12065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3pPr>
      <a:lvl4pPr marL="16510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4pPr>
      <a:lvl5pPr marL="20955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5pPr>
      <a:lvl6pPr marL="25527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6pPr>
      <a:lvl7pPr marL="30099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7pPr>
      <a:lvl8pPr marL="34671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8pPr>
      <a:lvl9pPr marL="3924300" indent="-368300" algn="l" rtl="0" fontAlgn="base">
        <a:lnSpc>
          <a:spcPct val="90000"/>
        </a:lnSpc>
        <a:spcBef>
          <a:spcPts val="3800"/>
        </a:spcBef>
        <a:spcAft>
          <a:spcPct val="0"/>
        </a:spcAft>
        <a:buClr>
          <a:srgbClr val="4A71A9"/>
        </a:buClr>
        <a:buSzPct val="50000"/>
        <a:buFont typeface="Zapf Dingbats" charset="0"/>
        <a:buChar char="✤"/>
        <a:defRPr sz="3000">
          <a:solidFill>
            <a:srgbClr val="000000"/>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6394" y="5236840"/>
            <a:ext cx="12293600" cy="2571700"/>
          </a:xfrm>
          <a:ln/>
        </p:spPr>
        <p:txBody>
          <a:bodyPr/>
          <a:lstStyle/>
          <a:p>
            <a:r>
              <a:rPr lang="en-US" b="1" dirty="0" smtClean="0"/>
              <a:t>Psychology as a Natural Science</a:t>
            </a:r>
            <a:endParaRPr lang="en-US" b="1" dirty="0">
              <a:ea typeface="ヒラギノ明朝 ProN W6" charset="0"/>
              <a:cs typeface="ヒラギノ明朝 ProN W6" charset="0"/>
            </a:endParaRPr>
          </a:p>
        </p:txBody>
      </p:sp>
      <p:sp>
        <p:nvSpPr>
          <p:cNvPr id="14339" name="Rectangle 3"/>
          <p:cNvSpPr>
            <a:spLocks noGrp="1" noChangeArrowheads="1"/>
          </p:cNvSpPr>
          <p:nvPr>
            <p:ph type="body" idx="1"/>
          </p:nvPr>
        </p:nvSpPr>
        <p:spPr>
          <a:ln/>
        </p:spPr>
        <p:txBody>
          <a:bodyPr/>
          <a:lstStyle/>
          <a:p>
            <a:pPr algn="ctr"/>
            <a:r>
              <a:rPr lang="en-US" b="1" i="1" dirty="0" smtClean="0"/>
              <a:t>“A branch of science that deals with the natural world”</a:t>
            </a:r>
            <a:endParaRPr lang="en-US" b="1" i="1" dirty="0"/>
          </a:p>
        </p:txBody>
      </p:sp>
      <p:pic>
        <p:nvPicPr>
          <p:cNvPr id="14340" name="Picture 4"/>
          <p:cNvPicPr>
            <a:picLocks noChangeAspect="1" noChangeArrowheads="1"/>
          </p:cNvPicPr>
          <p:nvPr/>
        </p:nvPicPr>
        <p:blipFill>
          <a:blip r:embed="rId2" cstate="print"/>
          <a:srcRect/>
          <a:stretch>
            <a:fillRect/>
          </a:stretch>
        </p:blipFill>
        <p:spPr bwMode="auto">
          <a:xfrm>
            <a:off x="25400" y="124272"/>
            <a:ext cx="12955588" cy="5384800"/>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GB" dirty="0"/>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22887" y="207963"/>
            <a:ext cx="7681913" cy="9875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93357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Historical development</a:t>
            </a:r>
            <a:endParaRPr lang="en-GB" dirty="0"/>
          </a:p>
        </p:txBody>
      </p:sp>
      <p:sp>
        <p:nvSpPr>
          <p:cNvPr id="3" name="Content Placeholder 2"/>
          <p:cNvSpPr>
            <a:spLocks noGrp="1"/>
          </p:cNvSpPr>
          <p:nvPr>
            <p:ph idx="1"/>
          </p:nvPr>
        </p:nvSpPr>
        <p:spPr>
          <a:xfrm>
            <a:off x="3146252" y="2984500"/>
            <a:ext cx="9858548" cy="3188444"/>
          </a:xfrm>
        </p:spPr>
        <p:txBody>
          <a:bodyPr/>
          <a:lstStyle/>
          <a:p>
            <a:r>
              <a:rPr lang="en-GB" i="1" dirty="0"/>
              <a:t>The graduate students [in his lab] were made to swallow a stomach tube in the morning and keep it in place throughout the day. Apparently, many of them vomited at first …, before they gradually got used to it. In between their lectures and other activities they would report to the lab where hot water would be poured down the tube, and the subjects would introspect on the sensations they were experiencing. The process would be repeated with iced water</a:t>
            </a:r>
            <a:r>
              <a:rPr lang="en-GB" i="1" dirty="0" smtClean="0"/>
              <a:t>.</a:t>
            </a:r>
            <a:endParaRPr lang="en-GB"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720" y="2650358"/>
            <a:ext cx="2764532" cy="38703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14568" y="6520701"/>
            <a:ext cx="4139158" cy="30956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2109912" y="8148675"/>
            <a:ext cx="5256584" cy="1015663"/>
          </a:xfrm>
          <a:prstGeom prst="rect">
            <a:avLst/>
          </a:prstGeom>
          <a:noFill/>
        </p:spPr>
        <p:txBody>
          <a:bodyPr wrap="square" rtlCol="0">
            <a:spAutoFit/>
          </a:bodyPr>
          <a:lstStyle/>
          <a:p>
            <a:r>
              <a:rPr lang="en-GB" dirty="0" smtClean="0"/>
              <a:t>Compare this to today’s ‘natural’ psychology…</a:t>
            </a:r>
            <a:endParaRPr lang="en-GB" dirty="0"/>
          </a:p>
        </p:txBody>
      </p:sp>
      <p:sp>
        <p:nvSpPr>
          <p:cNvPr id="5" name="TextBox 4"/>
          <p:cNvSpPr txBox="1"/>
          <p:nvPr/>
        </p:nvSpPr>
        <p:spPr>
          <a:xfrm>
            <a:off x="237704" y="6821016"/>
            <a:ext cx="7416824" cy="553998"/>
          </a:xfrm>
          <a:prstGeom prst="rect">
            <a:avLst/>
          </a:prstGeom>
          <a:noFill/>
        </p:spPr>
        <p:txBody>
          <a:bodyPr wrap="square" rtlCol="0">
            <a:spAutoFit/>
          </a:bodyPr>
          <a:lstStyle/>
          <a:p>
            <a:r>
              <a:rPr lang="en-GB" dirty="0" smtClean="0"/>
              <a:t>Let’s try some introspection ourselves…</a:t>
            </a:r>
            <a:endParaRPr lang="en-GB" dirty="0"/>
          </a:p>
        </p:txBody>
      </p:sp>
    </p:spTree>
    <p:extLst>
      <p:ext uri="{BB962C8B-B14F-4D97-AF65-F5344CB8AC3E}">
        <p14:creationId xmlns="" xmlns:p14="http://schemas.microsoft.com/office/powerpoint/2010/main" val="552733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heel(1)">
                                      <p:cBhvr>
                                        <p:cTn id="7" dur="2000"/>
                                        <p:tgtEl>
                                          <p:spTgt spid="409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ln/>
        </p:spPr>
        <p:txBody>
          <a:bodyPr/>
          <a:lstStyle/>
          <a:p>
            <a:r>
              <a:rPr lang="en-US"/>
              <a:t>‘Science’ in the past...</a:t>
            </a:r>
          </a:p>
        </p:txBody>
      </p:sp>
      <p:sp>
        <p:nvSpPr>
          <p:cNvPr id="22530" name="Rectangle 2"/>
          <p:cNvSpPr>
            <a:spLocks noGrp="1" noChangeArrowheads="1"/>
          </p:cNvSpPr>
          <p:nvPr>
            <p:ph type="body" idx="1"/>
          </p:nvPr>
        </p:nvSpPr>
        <p:spPr>
          <a:ln/>
        </p:spPr>
        <p:txBody>
          <a:bodyPr/>
          <a:lstStyle/>
          <a:p>
            <a:r>
              <a:rPr lang="en-US" sz="4800"/>
              <a:t>Much less rigorous standards than today</a:t>
            </a:r>
          </a:p>
          <a:p>
            <a:endParaRPr lang="en-US"/>
          </a:p>
          <a:p>
            <a:endParaRPr lang="en-US"/>
          </a:p>
          <a:p>
            <a:endParaRPr lang="en-US"/>
          </a:p>
          <a:p>
            <a:endParaRPr lang="en-US"/>
          </a:p>
          <a:p>
            <a:endParaRPr lang="en-US"/>
          </a:p>
          <a:p>
            <a:endParaRPr lang="en-US"/>
          </a:p>
          <a:p>
            <a:endParaRPr lang="en-US"/>
          </a:p>
        </p:txBody>
      </p:sp>
      <p:pic>
        <p:nvPicPr>
          <p:cNvPr id="22531" name="Picture 3"/>
          <p:cNvPicPr>
            <a:picLocks noChangeAspect="1" noChangeArrowheads="1"/>
          </p:cNvPicPr>
          <p:nvPr/>
        </p:nvPicPr>
        <p:blipFill>
          <a:blip r:embed="rId2" cstate="print"/>
          <a:srcRect/>
          <a:stretch>
            <a:fillRect/>
          </a:stretch>
        </p:blipFill>
        <p:spPr bwMode="auto">
          <a:xfrm>
            <a:off x="2737659" y="3376602"/>
            <a:ext cx="7179995" cy="6173798"/>
          </a:xfrm>
          <a:prstGeom prst="rect">
            <a:avLst/>
          </a:prstGeom>
          <a:noFill/>
          <a:ln w="12700" cap="flat">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descr="afterimage perception.gif"/>
          <p:cNvPicPr>
            <a:picLocks noChangeAspect="1"/>
          </p:cNvPicPr>
          <p:nvPr/>
        </p:nvPicPr>
        <p:blipFill>
          <a:blip r:embed="rId2" cstate="print"/>
          <a:stretch>
            <a:fillRect/>
          </a:stretch>
        </p:blipFill>
        <p:spPr>
          <a:xfrm>
            <a:off x="-1" y="-10097"/>
            <a:ext cx="12991365" cy="9763697"/>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6394" y="5236840"/>
            <a:ext cx="12293600" cy="2571700"/>
          </a:xfrm>
          <a:ln/>
        </p:spPr>
        <p:txBody>
          <a:bodyPr/>
          <a:lstStyle/>
          <a:p>
            <a:r>
              <a:rPr lang="en-US" b="1" dirty="0" smtClean="0"/>
              <a:t>Psychology as a Natural Science</a:t>
            </a:r>
            <a:endParaRPr lang="en-US" b="1" dirty="0">
              <a:ea typeface="ヒラギノ明朝 ProN W6" charset="0"/>
              <a:cs typeface="ヒラギノ明朝 ProN W6" charset="0"/>
            </a:endParaRPr>
          </a:p>
        </p:txBody>
      </p:sp>
      <p:sp>
        <p:nvSpPr>
          <p:cNvPr id="14339" name="Rectangle 3"/>
          <p:cNvSpPr>
            <a:spLocks noGrp="1" noChangeArrowheads="1"/>
          </p:cNvSpPr>
          <p:nvPr>
            <p:ph type="body" idx="1"/>
          </p:nvPr>
        </p:nvSpPr>
        <p:spPr>
          <a:ln/>
        </p:spPr>
        <p:txBody>
          <a:bodyPr/>
          <a:lstStyle/>
          <a:p>
            <a:pPr algn="ctr"/>
            <a:r>
              <a:rPr lang="en-US" b="1" i="1" dirty="0" smtClean="0"/>
              <a:t>“A branch of science that deals with the natural world”</a:t>
            </a:r>
            <a:endParaRPr lang="en-US" b="1" i="1" dirty="0"/>
          </a:p>
        </p:txBody>
      </p:sp>
      <p:pic>
        <p:nvPicPr>
          <p:cNvPr id="14340" name="Picture 4"/>
          <p:cNvPicPr>
            <a:picLocks noChangeAspect="1" noChangeArrowheads="1"/>
          </p:cNvPicPr>
          <p:nvPr/>
        </p:nvPicPr>
        <p:blipFill>
          <a:blip r:embed="rId2" cstate="print"/>
          <a:srcRect/>
          <a:stretch>
            <a:fillRect/>
          </a:stretch>
        </p:blipFill>
        <p:spPr bwMode="auto">
          <a:xfrm>
            <a:off x="25400" y="124272"/>
            <a:ext cx="12955588" cy="5384800"/>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6305560"/>
            <a:ext cx="12293600" cy="2000264"/>
          </a:xfrm>
        </p:spPr>
        <p:txBody>
          <a:bodyPr/>
          <a:lstStyle/>
          <a:p>
            <a:r>
              <a:rPr lang="en-GB" dirty="0" smtClean="0"/>
              <a:t>Human? Natural? Both?</a:t>
            </a:r>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825" y="416506"/>
            <a:ext cx="12892409" cy="65485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687401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520700" y="431800"/>
            <a:ext cx="5308600" cy="2044700"/>
          </a:xfrm>
          <a:ln/>
        </p:spPr>
        <p:txBody>
          <a:bodyPr/>
          <a:lstStyle/>
          <a:p>
            <a:r>
              <a:rPr lang="en-US" b="1" u="sng"/>
              <a:t>What is Science?</a:t>
            </a:r>
            <a:endParaRPr lang="en-US" b="1" u="sng">
              <a:ea typeface="ヒラギノ明朝 ProN W6" charset="0"/>
              <a:cs typeface="ヒラギノ明朝 ProN W6" charset="0"/>
            </a:endParaRPr>
          </a:p>
        </p:txBody>
      </p:sp>
      <p:sp>
        <p:nvSpPr>
          <p:cNvPr id="15362" name="Rectangle 2"/>
          <p:cNvSpPr>
            <a:spLocks noGrp="1" noChangeArrowheads="1"/>
          </p:cNvSpPr>
          <p:nvPr>
            <p:ph type="body" idx="1"/>
          </p:nvPr>
        </p:nvSpPr>
        <p:spPr>
          <a:xfrm>
            <a:off x="0" y="2984500"/>
            <a:ext cx="12649200" cy="6324600"/>
          </a:xfrm>
          <a:ln/>
        </p:spPr>
        <p:txBody>
          <a:bodyPr/>
          <a:lstStyle/>
          <a:p>
            <a:r>
              <a:rPr lang="en-US" sz="4800" b="1" u="sng" dirty="0"/>
              <a:t>Relevant </a:t>
            </a:r>
            <a:r>
              <a:rPr lang="en-US" sz="4800" b="1" u="sng" dirty="0" err="1" smtClean="0"/>
              <a:t>WoKs</a:t>
            </a:r>
            <a:r>
              <a:rPr lang="en-US" sz="4800" b="1" u="sng" dirty="0" smtClean="0"/>
              <a:t>…</a:t>
            </a:r>
            <a:endParaRPr lang="en-US" sz="4800" b="1" u="sng" dirty="0">
              <a:ea typeface="ヒラギノ明朝 ProN W6" charset="0"/>
              <a:cs typeface="ヒラギノ明朝 ProN W6" charset="0"/>
            </a:endParaRPr>
          </a:p>
          <a:p>
            <a:endParaRPr lang="en-US" sz="4800" dirty="0"/>
          </a:p>
          <a:p>
            <a:r>
              <a:rPr lang="en-US" sz="4800" dirty="0"/>
              <a:t>Reason</a:t>
            </a:r>
          </a:p>
          <a:p>
            <a:r>
              <a:rPr lang="en-US" sz="4800" dirty="0"/>
              <a:t>Sense perception</a:t>
            </a:r>
          </a:p>
        </p:txBody>
      </p:sp>
      <p:pic>
        <p:nvPicPr>
          <p:cNvPr id="15363" name="Picture 3"/>
          <p:cNvPicPr>
            <a:picLocks noChangeAspect="1" noChangeArrowheads="1"/>
          </p:cNvPicPr>
          <p:nvPr/>
        </p:nvPicPr>
        <p:blipFill>
          <a:blip r:embed="rId2" cstate="print"/>
          <a:srcRect/>
          <a:stretch>
            <a:fillRect/>
          </a:stretch>
        </p:blipFill>
        <p:spPr bwMode="auto">
          <a:xfrm>
            <a:off x="5562600" y="41275"/>
            <a:ext cx="7683500" cy="9875838"/>
          </a:xfrm>
          <a:prstGeom prst="rect">
            <a:avLst/>
          </a:prstGeom>
          <a:noFill/>
          <a:ln w="12700" cap="flat">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amond(in)">
                                      <p:cBhvr>
                                        <p:cTn id="7" dur="20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36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362">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ln/>
        </p:spPr>
        <p:txBody>
          <a:bodyPr/>
          <a:lstStyle/>
          <a:p>
            <a:r>
              <a:rPr lang="en-US"/>
              <a:t>Science and non-science</a:t>
            </a:r>
          </a:p>
        </p:txBody>
      </p:sp>
      <p:sp>
        <p:nvSpPr>
          <p:cNvPr id="19458" name="Rectangle 2"/>
          <p:cNvSpPr>
            <a:spLocks noGrp="1" noChangeArrowheads="1"/>
          </p:cNvSpPr>
          <p:nvPr>
            <p:ph type="body" idx="1"/>
          </p:nvPr>
        </p:nvSpPr>
        <p:spPr>
          <a:xfrm>
            <a:off x="355600" y="7253064"/>
            <a:ext cx="12293600" cy="2056036"/>
          </a:xfrm>
          <a:ln/>
        </p:spPr>
        <p:txBody>
          <a:bodyPr/>
          <a:lstStyle/>
          <a:p>
            <a:r>
              <a:rPr lang="en-US" sz="4000" dirty="0" smtClean="0"/>
              <a:t>This is the same for the ‘boundaries’ between natural and human sciences…</a:t>
            </a:r>
            <a:endParaRPr lang="en-US" sz="4000" dirty="0"/>
          </a:p>
        </p:txBody>
      </p:sp>
      <p:pic>
        <p:nvPicPr>
          <p:cNvPr id="19459" name="Picture 3"/>
          <p:cNvPicPr>
            <a:picLocks noChangeAspect="1" noChangeArrowheads="1"/>
          </p:cNvPicPr>
          <p:nvPr/>
        </p:nvPicPr>
        <p:blipFill>
          <a:blip r:embed="rId2" cstate="print"/>
          <a:srcRect/>
          <a:stretch>
            <a:fillRect/>
          </a:stretch>
        </p:blipFill>
        <p:spPr bwMode="auto">
          <a:xfrm>
            <a:off x="0" y="3249613"/>
            <a:ext cx="13030200" cy="4217987"/>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0"/>
            <a:ext cx="12293600" cy="1947842"/>
          </a:xfrm>
          <a:ln/>
        </p:spPr>
        <p:txBody>
          <a:bodyPr/>
          <a:lstStyle/>
          <a:p>
            <a:r>
              <a:rPr lang="en-US" dirty="0"/>
              <a:t>Scientific method... control freaks</a:t>
            </a:r>
          </a:p>
        </p:txBody>
      </p:sp>
      <p:sp>
        <p:nvSpPr>
          <p:cNvPr id="16386" name="Rectangle 2"/>
          <p:cNvSpPr>
            <a:spLocks noGrp="1" noChangeArrowheads="1"/>
          </p:cNvSpPr>
          <p:nvPr>
            <p:ph type="body" idx="1"/>
          </p:nvPr>
        </p:nvSpPr>
        <p:spPr>
          <a:xfrm>
            <a:off x="355600" y="2984500"/>
            <a:ext cx="7531100" cy="6324600"/>
          </a:xfrm>
          <a:ln/>
        </p:spPr>
        <p:txBody>
          <a:bodyPr/>
          <a:lstStyle/>
          <a:p>
            <a:endParaRPr lang="en-US" sz="3600" dirty="0" smtClean="0">
              <a:latin typeface="Helvetica" charset="0"/>
              <a:cs typeface="Helvetica" charset="0"/>
              <a:sym typeface="Helvetica" charset="0"/>
            </a:endParaRPr>
          </a:p>
          <a:p>
            <a:r>
              <a:rPr lang="en-US" sz="3600" dirty="0" smtClean="0">
                <a:latin typeface="Helvetica" charset="0"/>
                <a:cs typeface="Helvetica" charset="0"/>
                <a:sym typeface="Helvetica" charset="0"/>
              </a:rPr>
              <a:t>Robert </a:t>
            </a:r>
            <a:r>
              <a:rPr lang="en-US" sz="3600" dirty="0">
                <a:latin typeface="Helvetica" charset="0"/>
                <a:cs typeface="Helvetica" charset="0"/>
                <a:sym typeface="Helvetica" charset="0"/>
              </a:rPr>
              <a:t>Boyle</a:t>
            </a:r>
            <a:endParaRPr lang="en-US" sz="3600" dirty="0">
              <a:latin typeface="Helvetica" charset="0"/>
              <a:ea typeface="ヒラギノ角ゴ ProN W3" charset="0"/>
              <a:cs typeface="ヒラギノ角ゴ ProN W3" charset="0"/>
              <a:sym typeface="Helvetica" charset="0"/>
            </a:endParaRPr>
          </a:p>
          <a:p>
            <a:endParaRPr lang="en-US" sz="3600" dirty="0">
              <a:latin typeface="Helvetica" charset="0"/>
              <a:ea typeface="ヒラギノ角ゴ ProN W3" charset="0"/>
              <a:cs typeface="ヒラギノ角ゴ ProN W3" charset="0"/>
              <a:sym typeface="Helvetica" charset="0"/>
            </a:endParaRPr>
          </a:p>
          <a:p>
            <a:r>
              <a:rPr lang="en-US" sz="4000" dirty="0">
                <a:latin typeface="Helvetica" charset="0"/>
                <a:cs typeface="Helvetica" charset="0"/>
                <a:sym typeface="Helvetica" charset="0"/>
              </a:rPr>
              <a:t>In a typical experiment, Boyle would note the place in which the experiment was carried out, the wind characteristics, the position of the Sun and Moon, and the barometer reading, all just in case they proved to be relevant.</a:t>
            </a:r>
            <a:endParaRPr lang="en-US" sz="4000" dirty="0">
              <a:latin typeface="Helvetica" charset="0"/>
              <a:ea typeface="ヒラギノ角ゴ ProN W3" charset="0"/>
              <a:cs typeface="ヒラギノ角ゴ ProN W3" charset="0"/>
              <a:sym typeface="Helvetica" charset="0"/>
            </a:endParaRPr>
          </a:p>
          <a:p>
            <a:endParaRPr lang="en-US" sz="3600" dirty="0">
              <a:latin typeface="Helvetica" charset="0"/>
              <a:ea typeface="ヒラギノ角ゴ ProN W3" charset="0"/>
              <a:cs typeface="ヒラギノ角ゴ ProN W3" charset="0"/>
              <a:sym typeface="Helvetica" charset="0"/>
            </a:endParaRPr>
          </a:p>
          <a:p>
            <a:endParaRPr lang="en-US" sz="3600" dirty="0">
              <a:latin typeface="Helvetica" charset="0"/>
              <a:ea typeface="ヒラギノ角ゴ ProN W3" charset="0"/>
              <a:cs typeface="ヒラギノ角ゴ ProN W3" charset="0"/>
              <a:sym typeface="Helvetica" charset="0"/>
            </a:endParaRPr>
          </a:p>
          <a:p>
            <a:endParaRPr lang="en-US" sz="3600" dirty="0"/>
          </a:p>
        </p:txBody>
      </p:sp>
      <p:pic>
        <p:nvPicPr>
          <p:cNvPr id="16387" name="Picture 3"/>
          <p:cNvPicPr>
            <a:picLocks noChangeAspect="1" noChangeArrowheads="1"/>
          </p:cNvPicPr>
          <p:nvPr/>
        </p:nvPicPr>
        <p:blipFill>
          <a:blip r:embed="rId2" cstate="print"/>
          <a:srcRect/>
          <a:stretch>
            <a:fillRect/>
          </a:stretch>
        </p:blipFill>
        <p:spPr bwMode="auto">
          <a:xfrm>
            <a:off x="7937500" y="2984500"/>
            <a:ext cx="5041900" cy="6324600"/>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Knowledge Framework – Scope and applications</a:t>
            </a:r>
            <a:endParaRPr lang="en-GB" dirty="0"/>
          </a:p>
        </p:txBody>
      </p:sp>
      <p:sp>
        <p:nvSpPr>
          <p:cNvPr id="3" name="Content Placeholder 2"/>
          <p:cNvSpPr>
            <a:spLocks noGrp="1"/>
          </p:cNvSpPr>
          <p:nvPr>
            <p:ph idx="1"/>
          </p:nvPr>
        </p:nvSpPr>
        <p:spPr>
          <a:xfrm>
            <a:off x="355600" y="2519346"/>
            <a:ext cx="12293600" cy="6789754"/>
          </a:xfrm>
        </p:spPr>
        <p:txBody>
          <a:bodyPr/>
          <a:lstStyle/>
          <a:p>
            <a:r>
              <a:rPr lang="en-GB" sz="4000" dirty="0" smtClean="0"/>
              <a:t>HUGE impact on society and culture… but this works the other way too. ‘Science’ has a funny habit of finding evidence to support society’s prejudices.</a:t>
            </a:r>
            <a:endParaRPr lang="en-GB" sz="4000"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90232" y="2713181"/>
            <a:ext cx="3600400" cy="22645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5736" y="2707663"/>
            <a:ext cx="3456384" cy="22219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267316" y="2713182"/>
            <a:ext cx="3467756" cy="23076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859986" y="6767985"/>
            <a:ext cx="2475062" cy="28613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12292" y="6734188"/>
            <a:ext cx="3267832" cy="30390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813346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Concepts and language</a:t>
            </a:r>
            <a:endParaRPr lang="en-GB" dirty="0"/>
          </a:p>
        </p:txBody>
      </p:sp>
      <p:sp>
        <p:nvSpPr>
          <p:cNvPr id="3" name="Content Placeholder 2"/>
          <p:cNvSpPr>
            <a:spLocks noGrp="1"/>
          </p:cNvSpPr>
          <p:nvPr>
            <p:ph idx="1"/>
          </p:nvPr>
        </p:nvSpPr>
        <p:spPr/>
        <p:txBody>
          <a:bodyPr/>
          <a:lstStyle/>
          <a:p>
            <a:r>
              <a:rPr lang="en-GB" sz="4000" dirty="0" smtClean="0"/>
              <a:t>Many shared concepts and language in natural science (e.g. reductionism, empiricism </a:t>
            </a:r>
            <a:r>
              <a:rPr lang="en-GB" sz="4000" dirty="0" err="1" smtClean="0"/>
              <a:t>etc</a:t>
            </a:r>
            <a:r>
              <a:rPr lang="en-GB" sz="4000" dirty="0" smtClean="0"/>
              <a:t>).</a:t>
            </a:r>
          </a:p>
          <a:p>
            <a:r>
              <a:rPr lang="en-GB" sz="4000" dirty="0" smtClean="0"/>
              <a:t>Each science has its own, often quite intimidating, terminology as well. </a:t>
            </a:r>
            <a:r>
              <a:rPr lang="en-GB" sz="4000" dirty="0" err="1" smtClean="0"/>
              <a:t>E.g</a:t>
            </a:r>
            <a:r>
              <a:rPr lang="en-GB" sz="4000" dirty="0" smtClean="0"/>
              <a:t>…</a:t>
            </a:r>
          </a:p>
          <a:p>
            <a:r>
              <a:rPr lang="en-GB" sz="4000" dirty="0" smtClean="0"/>
              <a:t>“Neural correlates, neural instantiations, cortical localisations” all = ‘bits of the brain’</a:t>
            </a:r>
            <a:endParaRPr lang="en-GB" sz="4000" dirty="0"/>
          </a:p>
        </p:txBody>
      </p:sp>
    </p:spTree>
    <p:extLst>
      <p:ext uri="{BB962C8B-B14F-4D97-AF65-F5344CB8AC3E}">
        <p14:creationId xmlns="" xmlns:p14="http://schemas.microsoft.com/office/powerpoint/2010/main" val="496155499"/>
      </p:ext>
    </p:extLst>
  </p:cSld>
  <p:clrMapOvr>
    <a:masterClrMapping/>
  </p:clrMapOvr>
  <p:transition/>
</p:sld>
</file>

<file path=ppt/theme/theme1.xml><?xml version="1.0" encoding="utf-8"?>
<a:theme xmlns:a="http://schemas.openxmlformats.org/drawingml/2006/main" name="Title &amp; Subtitle">
  <a:themeElements>
    <a:clrScheme name="">
      <a:dk1>
        <a:srgbClr val="263750"/>
      </a:dk1>
      <a:lt1>
        <a:srgbClr val="D9C8AF"/>
      </a:lt1>
      <a:dk2>
        <a:srgbClr val="000000"/>
      </a:dk2>
      <a:lt2>
        <a:srgbClr val="80808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Title &amp; Subtitle">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Left">
  <a:themeElements>
    <a:clrScheme name="">
      <a:dk1>
        <a:srgbClr val="263750"/>
      </a:dk1>
      <a:lt1>
        <a:srgbClr val="D9C8AF"/>
      </a:lt1>
      <a:dk2>
        <a:srgbClr val="000000"/>
      </a:dk2>
      <a:lt2>
        <a:srgbClr val="80808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Title &amp; Bullets - Left">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Bullets &amp; Photo">
  <a:themeElements>
    <a:clrScheme name="">
      <a:dk1>
        <a:srgbClr val="263750"/>
      </a:dk1>
      <a:lt1>
        <a:srgbClr val="D9C8AF"/>
      </a:lt1>
      <a:dk2>
        <a:srgbClr val="000000"/>
      </a:dk2>
      <a:lt2>
        <a:srgbClr val="80808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Title, Bullets &amp; Photo">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hoto - 2 Up">
  <a:themeElements>
    <a:clrScheme name="">
      <a:dk1>
        <a:srgbClr val="263750"/>
      </a:dk1>
      <a:lt1>
        <a:srgbClr val="D9C8AF"/>
      </a:lt1>
      <a:dk2>
        <a:srgbClr val="000000"/>
      </a:dk2>
      <a:lt2>
        <a:srgbClr val="80808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Photo - 2 Up">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2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 Top">
  <a:themeElements>
    <a:clrScheme name="">
      <a:dk1>
        <a:srgbClr val="263750"/>
      </a:dk1>
      <a:lt1>
        <a:srgbClr val="D9C8AF"/>
      </a:lt1>
      <a:dk2>
        <a:srgbClr val="000000"/>
      </a:dk2>
      <a:lt2>
        <a:srgbClr val="80808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Title - Top">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
      <a:dk1>
        <a:srgbClr val="263750"/>
      </a:dk1>
      <a:lt1>
        <a:srgbClr val="D9C8AF"/>
      </a:lt1>
      <a:dk2>
        <a:srgbClr val="000000"/>
      </a:dk2>
      <a:lt2>
        <a:srgbClr val="80808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Title &amp; Bullets">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
      <a:dk1>
        <a:srgbClr val="263750"/>
      </a:dk1>
      <a:lt1>
        <a:srgbClr val="D9C8AF"/>
      </a:lt1>
      <a:dk2>
        <a:srgbClr val="000000"/>
      </a:dk2>
      <a:lt2>
        <a:srgbClr val="80808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Blank">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Horizontal">
  <a:themeElements>
    <a:clrScheme name="">
      <a:dk1>
        <a:srgbClr val="263750"/>
      </a:dk1>
      <a:lt1>
        <a:srgbClr val="D9C8AF"/>
      </a:lt1>
      <a:dk2>
        <a:srgbClr val="000000"/>
      </a:dk2>
      <a:lt2>
        <a:srgbClr val="80808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Photo - Horizontal">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Vertical">
  <a:themeElements>
    <a:clrScheme name="">
      <a:dk1>
        <a:srgbClr val="263750"/>
      </a:dk1>
      <a:lt1>
        <a:srgbClr val="D9C8AF"/>
      </a:lt1>
      <a:dk2>
        <a:srgbClr val="000000"/>
      </a:dk2>
      <a:lt2>
        <a:srgbClr val="80808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Photo - Vertical">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ullets">
  <a:themeElements>
    <a:clrScheme name="">
      <a:dk1>
        <a:srgbClr val="263750"/>
      </a:dk1>
      <a:lt1>
        <a:srgbClr val="D9C8AF"/>
      </a:lt1>
      <a:dk2>
        <a:srgbClr val="000000"/>
      </a:dk2>
      <a:lt2>
        <a:srgbClr val="80808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Bullets">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 Center">
  <a:themeElements>
    <a:clrScheme name="">
      <a:dk1>
        <a:srgbClr val="263750"/>
      </a:dk1>
      <a:lt1>
        <a:srgbClr val="D9C8AF"/>
      </a:lt1>
      <a:dk2>
        <a:srgbClr val="000000"/>
      </a:dk2>
      <a:lt2>
        <a:srgbClr val="80808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Title - Center">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Right">
  <a:themeElements>
    <a:clrScheme name="">
      <a:dk1>
        <a:srgbClr val="263750"/>
      </a:dk1>
      <a:lt1>
        <a:srgbClr val="D9C8AF"/>
      </a:lt1>
      <a:dk2>
        <a:srgbClr val="000000"/>
      </a:dk2>
      <a:lt2>
        <a:srgbClr val="80808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Title &amp; Bullets - Right">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2 Column">
  <a:themeElements>
    <a:clrScheme name="">
      <a:dk1>
        <a:srgbClr val="263750"/>
      </a:dk1>
      <a:lt1>
        <a:srgbClr val="D9C8AF"/>
      </a:lt1>
      <a:dk2>
        <a:srgbClr val="000000"/>
      </a:dk2>
      <a:lt2>
        <a:srgbClr val="80808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Title &amp; Bullets - 2 Column">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119</TotalTime>
  <Pages>0</Pages>
  <Words>328</Words>
  <Characters>0</Characters>
  <Application>Microsoft Office PowerPoint</Application>
  <PresentationFormat>Custom</PresentationFormat>
  <Lines>0</Lines>
  <Paragraphs>36</Paragraphs>
  <Slides>12</Slides>
  <Notes>0</Notes>
  <HiddenSlides>0</HiddenSlides>
  <MMClips>0</MMClips>
  <ScaleCrop>false</ScaleCrop>
  <HeadingPairs>
    <vt:vector size="4" baseType="variant">
      <vt:variant>
        <vt:lpstr>Theme</vt:lpstr>
      </vt:variant>
      <vt:variant>
        <vt:i4>13</vt:i4>
      </vt:variant>
      <vt:variant>
        <vt:lpstr>Slide Titles</vt:lpstr>
      </vt:variant>
      <vt:variant>
        <vt:i4>12</vt:i4>
      </vt:variant>
    </vt:vector>
  </HeadingPairs>
  <TitlesOfParts>
    <vt:vector size="25" baseType="lpstr">
      <vt:lpstr>Title &amp; Subtitle</vt:lpstr>
      <vt:lpstr>Title &amp; Bullets</vt:lpstr>
      <vt:lpstr>Blank</vt:lpstr>
      <vt:lpstr>Photo - Horizontal</vt:lpstr>
      <vt:lpstr>Photo - Vertical</vt:lpstr>
      <vt:lpstr>Bullets</vt:lpstr>
      <vt:lpstr>Title - Center</vt:lpstr>
      <vt:lpstr>Title &amp; Bullets - Right</vt:lpstr>
      <vt:lpstr>Title &amp; Bullets - 2 Column</vt:lpstr>
      <vt:lpstr>Title &amp; Bullets - Left</vt:lpstr>
      <vt:lpstr>Title, Bullets &amp; Photo</vt:lpstr>
      <vt:lpstr>Photo - 2 Up</vt:lpstr>
      <vt:lpstr>Title - Top</vt:lpstr>
      <vt:lpstr>Psychology as a Natural Science</vt:lpstr>
      <vt:lpstr>Slide 2</vt:lpstr>
      <vt:lpstr>Psychology as a Natural Science</vt:lpstr>
      <vt:lpstr>Human? Natural? Both?</vt:lpstr>
      <vt:lpstr>What is Science?</vt:lpstr>
      <vt:lpstr>Science and non-science</vt:lpstr>
      <vt:lpstr>Scientific method... control freaks</vt:lpstr>
      <vt:lpstr>Knowledge Framework – Scope and applications</vt:lpstr>
      <vt:lpstr>Concepts and language</vt:lpstr>
      <vt:lpstr>Methodology</vt:lpstr>
      <vt:lpstr>Historical development</vt:lpstr>
      <vt:lpstr>‘Science’ in the past...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and Natural Sciences</dc:title>
  <dc:creator>Owner</dc:creator>
  <cp:lastModifiedBy>agulinck</cp:lastModifiedBy>
  <cp:revision>24</cp:revision>
  <dcterms:modified xsi:type="dcterms:W3CDTF">2014-04-02T06:50:56Z</dcterms:modified>
</cp:coreProperties>
</file>