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8" r:id="rId4"/>
    <p:sldId id="260" r:id="rId5"/>
    <p:sldId id="261" r:id="rId6"/>
    <p:sldId id="262" r:id="rId7"/>
    <p:sldId id="263" r:id="rId8"/>
    <p:sldId id="264" r:id="rId9"/>
    <p:sldId id="265" r:id="rId10"/>
    <p:sldId id="266" r:id="rId11"/>
    <p:sldId id="267" r:id="rId12"/>
    <p:sldId id="268" r:id="rId13"/>
    <p:sldId id="269" r:id="rId14"/>
    <p:sldId id="270"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5CFC03F-873F-4E39-9CB5-040240D50376}" type="datetimeFigureOut">
              <a:rPr lang="en-US" smtClean="0"/>
              <a:pPr/>
              <a:t>9/12/2013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20173B-2928-44A6-B88C-E14D881B696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CFC03F-873F-4E39-9CB5-040240D50376}" type="datetimeFigureOut">
              <a:rPr lang="en-US" smtClean="0"/>
              <a:pPr/>
              <a:t>9/12/2013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20173B-2928-44A6-B88C-E14D881B696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CFC03F-873F-4E39-9CB5-040240D50376}" type="datetimeFigureOut">
              <a:rPr lang="en-US" smtClean="0"/>
              <a:pPr/>
              <a:t>9/12/2013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20173B-2928-44A6-B88C-E14D881B696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CFC03F-873F-4E39-9CB5-040240D50376}" type="datetimeFigureOut">
              <a:rPr lang="en-US" smtClean="0"/>
              <a:pPr/>
              <a:t>9/12/2013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20173B-2928-44A6-B88C-E14D881B696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CFC03F-873F-4E39-9CB5-040240D50376}" type="datetimeFigureOut">
              <a:rPr lang="en-US" smtClean="0"/>
              <a:pPr/>
              <a:t>9/12/2013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20173B-2928-44A6-B88C-E14D881B696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5CFC03F-873F-4E39-9CB5-040240D50376}" type="datetimeFigureOut">
              <a:rPr lang="en-US" smtClean="0"/>
              <a:pPr/>
              <a:t>9/12/2013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20173B-2928-44A6-B88C-E14D881B696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5CFC03F-873F-4E39-9CB5-040240D50376}" type="datetimeFigureOut">
              <a:rPr lang="en-US" smtClean="0"/>
              <a:pPr/>
              <a:t>9/12/2013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20173B-2928-44A6-B88C-E14D881B696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5CFC03F-873F-4E39-9CB5-040240D50376}" type="datetimeFigureOut">
              <a:rPr lang="en-US" smtClean="0"/>
              <a:pPr/>
              <a:t>9/12/2013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20173B-2928-44A6-B88C-E14D881B696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CFC03F-873F-4E39-9CB5-040240D50376}" type="datetimeFigureOut">
              <a:rPr lang="en-US" smtClean="0"/>
              <a:pPr/>
              <a:t>9/12/2013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20173B-2928-44A6-B88C-E14D881B696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CFC03F-873F-4E39-9CB5-040240D50376}" type="datetimeFigureOut">
              <a:rPr lang="en-US" smtClean="0"/>
              <a:pPr/>
              <a:t>9/12/2013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20173B-2928-44A6-B88C-E14D881B696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CFC03F-873F-4E39-9CB5-040240D50376}" type="datetimeFigureOut">
              <a:rPr lang="en-US" smtClean="0"/>
              <a:pPr/>
              <a:t>9/12/2013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20173B-2928-44A6-B88C-E14D881B696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CFC03F-873F-4E39-9CB5-040240D50376}" type="datetimeFigureOut">
              <a:rPr lang="en-US" smtClean="0"/>
              <a:pPr/>
              <a:t>9/12/2013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20173B-2928-44A6-B88C-E14D881B696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643050"/>
            <a:ext cx="7772400" cy="1470025"/>
          </a:xfrm>
        </p:spPr>
        <p:style>
          <a:lnRef idx="2">
            <a:schemeClr val="accent4">
              <a:shade val="50000"/>
            </a:schemeClr>
          </a:lnRef>
          <a:fillRef idx="1">
            <a:schemeClr val="accent4"/>
          </a:fillRef>
          <a:effectRef idx="0">
            <a:schemeClr val="accent4"/>
          </a:effectRef>
          <a:fontRef idx="minor">
            <a:schemeClr val="lt1"/>
          </a:fontRef>
        </p:style>
        <p:txBody>
          <a:bodyPr/>
          <a:lstStyle/>
          <a:p>
            <a:r>
              <a:rPr lang="en-GB" dirty="0" smtClean="0"/>
              <a:t>Religion</a:t>
            </a:r>
            <a:endParaRPr lang="en-GB" dirty="0"/>
          </a:p>
        </p:txBody>
      </p:sp>
      <p:sp>
        <p:nvSpPr>
          <p:cNvPr id="3" name="Subtitle 2"/>
          <p:cNvSpPr>
            <a:spLocks noGrp="1"/>
          </p:cNvSpPr>
          <p:nvPr>
            <p:ph type="subTitle" idx="1"/>
          </p:nvPr>
        </p:nvSpPr>
        <p:spPr>
          <a:xfrm>
            <a:off x="1285852" y="3643314"/>
            <a:ext cx="6400800" cy="2186006"/>
          </a:xfrm>
        </p:spPr>
        <p:style>
          <a:lnRef idx="2">
            <a:schemeClr val="accent4"/>
          </a:lnRef>
          <a:fillRef idx="1">
            <a:schemeClr val="lt1"/>
          </a:fillRef>
          <a:effectRef idx="0">
            <a:schemeClr val="accent4"/>
          </a:effectRef>
          <a:fontRef idx="minor">
            <a:schemeClr val="dk1"/>
          </a:fontRef>
        </p:style>
        <p:txBody>
          <a:bodyPr>
            <a:normAutofit/>
          </a:bodyPr>
          <a:lstStyle/>
          <a:p>
            <a:pPr algn="l"/>
            <a:r>
              <a:rPr lang="en-GB" sz="2600" dirty="0" smtClean="0"/>
              <a:t>‘Those who try to prove that God exists a priori are guilty of impious curiosity. For to do that is tantamount to making oneself the god of God, thereby denying the God one seeks.’</a:t>
            </a:r>
          </a:p>
          <a:p>
            <a:pPr algn="l"/>
            <a:endParaRPr lang="en-GB" dirty="0" smtClean="0"/>
          </a:p>
          <a:p>
            <a:endParaRPr lang="en-GB" dirty="0"/>
          </a:p>
        </p:txBody>
      </p:sp>
      <p:sp>
        <p:nvSpPr>
          <p:cNvPr id="4" name="TextBox 3"/>
          <p:cNvSpPr txBox="1"/>
          <p:nvPr/>
        </p:nvSpPr>
        <p:spPr>
          <a:xfrm>
            <a:off x="4857752" y="5857892"/>
            <a:ext cx="2928958" cy="369332"/>
          </a:xfrm>
          <a:prstGeom prst="rect">
            <a:avLst/>
          </a:prstGeom>
          <a:noFill/>
        </p:spPr>
        <p:txBody>
          <a:bodyPr wrap="square" rtlCol="0">
            <a:spAutoFit/>
          </a:bodyPr>
          <a:lstStyle/>
          <a:p>
            <a:r>
              <a:rPr lang="en-GB" dirty="0" smtClean="0"/>
              <a:t>Giovanni </a:t>
            </a:r>
            <a:r>
              <a:rPr lang="en-GB" dirty="0" err="1" smtClean="0"/>
              <a:t>Vico</a:t>
            </a:r>
            <a:r>
              <a:rPr lang="en-GB" dirty="0" smtClean="0"/>
              <a:t>, 1668-1744</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Cosmological argument</a:t>
            </a:r>
            <a:endParaRPr lang="en-GB" dirty="0"/>
          </a:p>
        </p:txBody>
      </p:sp>
      <p:pic>
        <p:nvPicPr>
          <p:cNvPr id="23554" name="Picture 2" descr="http://ssscott.tripod.com/bang.jpg"/>
          <p:cNvPicPr>
            <a:picLocks noChangeAspect="1" noChangeArrowheads="1"/>
          </p:cNvPicPr>
          <p:nvPr/>
        </p:nvPicPr>
        <p:blipFill>
          <a:blip r:embed="rId2" cstate="print"/>
          <a:srcRect/>
          <a:stretch>
            <a:fillRect/>
          </a:stretch>
        </p:blipFill>
        <p:spPr bwMode="auto">
          <a:xfrm>
            <a:off x="2786050" y="2071678"/>
            <a:ext cx="4095510" cy="378621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The problem of suffering</a:t>
            </a:r>
            <a:endParaRPr lang="en-GB" dirty="0"/>
          </a:p>
        </p:txBody>
      </p:sp>
      <p:pic>
        <p:nvPicPr>
          <p:cNvPr id="24578" name="Picture 2" descr="Picture"/>
          <p:cNvPicPr>
            <a:picLocks noChangeAspect="1" noChangeArrowheads="1"/>
          </p:cNvPicPr>
          <p:nvPr/>
        </p:nvPicPr>
        <p:blipFill>
          <a:blip r:embed="rId2" cstate="print"/>
          <a:srcRect/>
          <a:stretch>
            <a:fillRect/>
          </a:stretch>
        </p:blipFill>
        <p:spPr bwMode="auto">
          <a:xfrm>
            <a:off x="3071802" y="2214554"/>
            <a:ext cx="3071832" cy="3071834"/>
          </a:xfrm>
          <a:prstGeom prst="rect">
            <a:avLst/>
          </a:prstGeom>
          <a:noFill/>
        </p:spPr>
      </p:pic>
      <p:sp>
        <p:nvSpPr>
          <p:cNvPr id="4" name="Rounded Rectangle 3"/>
          <p:cNvSpPr/>
          <p:nvPr/>
        </p:nvSpPr>
        <p:spPr>
          <a:xfrm>
            <a:off x="428596" y="2928934"/>
            <a:ext cx="1928826"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Free will defence</a:t>
            </a:r>
            <a:endParaRPr lang="en-GB" dirty="0"/>
          </a:p>
        </p:txBody>
      </p:sp>
      <p:sp>
        <p:nvSpPr>
          <p:cNvPr id="5" name="Rounded Rectangle 4"/>
          <p:cNvSpPr/>
          <p:nvPr/>
        </p:nvSpPr>
        <p:spPr>
          <a:xfrm>
            <a:off x="6715140" y="3000372"/>
            <a:ext cx="1928826"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Natural suffering</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Reason versus faith</a:t>
            </a:r>
            <a:endParaRPr lang="en-GB" dirty="0"/>
          </a:p>
        </p:txBody>
      </p:sp>
      <p:sp>
        <p:nvSpPr>
          <p:cNvPr id="3" name="Rounded Rectangle 2"/>
          <p:cNvSpPr/>
          <p:nvPr/>
        </p:nvSpPr>
        <p:spPr>
          <a:xfrm>
            <a:off x="642910" y="1785926"/>
            <a:ext cx="3071834" cy="1000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Faith as WOK</a:t>
            </a:r>
            <a:endParaRPr lang="en-GB" dirty="0"/>
          </a:p>
        </p:txBody>
      </p:sp>
      <p:sp>
        <p:nvSpPr>
          <p:cNvPr id="4" name="Rounded Rectangle 3"/>
          <p:cNvSpPr/>
          <p:nvPr/>
        </p:nvSpPr>
        <p:spPr>
          <a:xfrm>
            <a:off x="4214810" y="1785926"/>
            <a:ext cx="285752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Scientific proof of God: necessary?</a:t>
            </a:r>
            <a:endParaRPr lang="en-GB" dirty="0"/>
          </a:p>
        </p:txBody>
      </p:sp>
      <p:sp>
        <p:nvSpPr>
          <p:cNvPr id="5" name="Rounded Rectangle 4"/>
          <p:cNvSpPr/>
          <p:nvPr/>
        </p:nvSpPr>
        <p:spPr>
          <a:xfrm>
            <a:off x="1500166" y="3214686"/>
            <a:ext cx="2786082"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Freud: wish fulfilment </a:t>
            </a:r>
            <a:endParaRPr lang="en-GB" dirty="0"/>
          </a:p>
        </p:txBody>
      </p:sp>
      <p:sp>
        <p:nvSpPr>
          <p:cNvPr id="6" name="Rounded Rectangle 5"/>
          <p:cNvSpPr/>
          <p:nvPr/>
        </p:nvSpPr>
        <p:spPr>
          <a:xfrm>
            <a:off x="5072066" y="3214686"/>
            <a:ext cx="2786082"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t>Jung’</a:t>
            </a:r>
            <a:r>
              <a:rPr lang="en-GB" smtClean="0"/>
              <a:t>s </a:t>
            </a:r>
            <a:r>
              <a:rPr lang="en-GB" dirty="0" smtClean="0"/>
              <a:t>views on religion</a:t>
            </a:r>
            <a:endParaRPr lang="en-GB" dirty="0"/>
          </a:p>
        </p:txBody>
      </p:sp>
      <p:cxnSp>
        <p:nvCxnSpPr>
          <p:cNvPr id="8" name="Straight Arrow Connector 7"/>
          <p:cNvCxnSpPr>
            <a:stCxn id="5" idx="3"/>
            <a:endCxn id="6" idx="1"/>
          </p:cNvCxnSpPr>
          <p:nvPr/>
        </p:nvCxnSpPr>
        <p:spPr>
          <a:xfrm>
            <a:off x="4286248" y="3893347"/>
            <a:ext cx="78581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857224" y="5000636"/>
            <a:ext cx="7715304"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Pascal: Odds of God’s existence are 50-50.</a:t>
            </a:r>
          </a:p>
          <a:p>
            <a:r>
              <a:rPr lang="en-GB" dirty="0" smtClean="0"/>
              <a:t>If we bet he exists and are right we get to heaven. If we are wrong nothing happens. If we bet he does not exist and are wrong, we go to hell. If we are wrong, nothing happens.</a:t>
            </a:r>
          </a:p>
          <a:p>
            <a:pPr algn="ct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Faith and intuition</a:t>
            </a:r>
            <a:endParaRPr lang="en-GB" dirty="0"/>
          </a:p>
        </p:txBody>
      </p:sp>
      <p:sp>
        <p:nvSpPr>
          <p:cNvPr id="3" name="Rounded Rectangle 2"/>
          <p:cNvSpPr/>
          <p:nvPr/>
        </p:nvSpPr>
        <p:spPr>
          <a:xfrm>
            <a:off x="1857356" y="1928802"/>
            <a:ext cx="5572164" cy="242889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4400" dirty="0" smtClean="0"/>
              <a:t>How do you know what you believe? </a:t>
            </a:r>
            <a:endParaRPr lang="en-GB" sz="4400" dirty="0"/>
          </a:p>
        </p:txBody>
      </p:sp>
      <p:sp>
        <p:nvSpPr>
          <p:cNvPr id="4" name="Rounded Rectangle 3"/>
          <p:cNvSpPr/>
          <p:nvPr/>
        </p:nvSpPr>
        <p:spPr>
          <a:xfrm>
            <a:off x="1214414" y="5357826"/>
            <a:ext cx="6929486" cy="100013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4400" dirty="0" smtClean="0"/>
              <a:t>Do we need proof? </a:t>
            </a:r>
            <a:endParaRPr lang="en-GB" sz="4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n-GB" dirty="0" smtClean="0"/>
              <a:t>Varieties of religion: religious pluralism?</a:t>
            </a:r>
            <a:endParaRPr lang="en-GB" dirty="0"/>
          </a:p>
        </p:txBody>
      </p:sp>
      <p:pic>
        <p:nvPicPr>
          <p:cNvPr id="3" name="Picture 4" descr="http://cache2.allpostersimages.com/p/LRG/8/857/X1BJ000Z/posters/world-religions-map-timeline.jpg"/>
          <p:cNvPicPr>
            <a:picLocks noChangeAspect="1" noChangeArrowheads="1"/>
          </p:cNvPicPr>
          <p:nvPr/>
        </p:nvPicPr>
        <p:blipFill>
          <a:blip r:embed="rId2" cstate="print"/>
          <a:srcRect/>
          <a:stretch>
            <a:fillRect/>
          </a:stretch>
        </p:blipFill>
        <p:spPr bwMode="auto">
          <a:xfrm>
            <a:off x="1500166" y="2000240"/>
            <a:ext cx="5699165" cy="410340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428728" y="642918"/>
          <a:ext cx="6096000" cy="5249524"/>
        </p:xfrm>
        <a:graphic>
          <a:graphicData uri="http://schemas.openxmlformats.org/drawingml/2006/table">
            <a:tbl>
              <a:tblPr firstRow="1" bandRow="1">
                <a:tableStyleId>{5C22544A-7EE6-4342-B048-85BDC9FD1C3A}</a:tableStyleId>
              </a:tblPr>
              <a:tblGrid>
                <a:gridCol w="6096000"/>
              </a:tblGrid>
              <a:tr h="310204">
                <a:tc>
                  <a:txBody>
                    <a:bodyPr/>
                    <a:lstStyle/>
                    <a:p>
                      <a:r>
                        <a:rPr lang="en-GB" dirty="0" smtClean="0"/>
                        <a:t>RELEVANT</a:t>
                      </a:r>
                      <a:r>
                        <a:rPr lang="en-GB" baseline="0" dirty="0" smtClean="0"/>
                        <a:t> ESSAY QUESTIONS</a:t>
                      </a:r>
                      <a:endParaRPr lang="en-GB" dirty="0"/>
                    </a:p>
                  </a:txBody>
                  <a:tcPr/>
                </a:tc>
              </a:tr>
              <a:tr h="542857">
                <a:tc>
                  <a:txBody>
                    <a:bodyPr/>
                    <a:lstStyle/>
                    <a:p>
                      <a:endParaRPr lang="en-GB" dirty="0" smtClean="0"/>
                    </a:p>
                    <a:p>
                      <a:r>
                        <a:rPr lang="en-GB" dirty="0" smtClean="0"/>
                        <a:t>When should</a:t>
                      </a:r>
                      <a:r>
                        <a:rPr lang="en-GB" baseline="0" dirty="0" smtClean="0"/>
                        <a:t> we discard explanations that are intuitively appealing?</a:t>
                      </a:r>
                    </a:p>
                    <a:p>
                      <a:endParaRPr lang="en-GB" dirty="0"/>
                    </a:p>
                  </a:txBody>
                  <a:tcPr/>
                </a:tc>
              </a:tr>
              <a:tr h="775509">
                <a:tc>
                  <a:txBody>
                    <a:bodyPr/>
                    <a:lstStyle/>
                    <a:p>
                      <a:endParaRPr lang="en-GB" dirty="0" smtClean="0"/>
                    </a:p>
                    <a:p>
                      <a:r>
                        <a:rPr lang="en-GB" dirty="0" smtClean="0"/>
                        <a:t>‘The knowledge that we value the most</a:t>
                      </a:r>
                      <a:r>
                        <a:rPr lang="en-GB" baseline="0" dirty="0" smtClean="0"/>
                        <a:t> is knowledge for which we can provide the strongest justifications.’ To what extent do </a:t>
                      </a:r>
                    </a:p>
                    <a:p>
                      <a:r>
                        <a:rPr lang="en-GB" baseline="0" dirty="0" smtClean="0"/>
                        <a:t>you agree with this claim?</a:t>
                      </a:r>
                    </a:p>
                    <a:p>
                      <a:endParaRPr lang="en-GB" baseline="0" dirty="0" smtClean="0"/>
                    </a:p>
                  </a:txBody>
                  <a:tcPr/>
                </a:tc>
              </a:tr>
              <a:tr h="542857">
                <a:tc>
                  <a:txBody>
                    <a:bodyPr/>
                    <a:lstStyle/>
                    <a:p>
                      <a:endParaRPr lang="en-GB" dirty="0" smtClean="0"/>
                    </a:p>
                    <a:p>
                      <a:r>
                        <a:rPr lang="en-GB" dirty="0" smtClean="0"/>
                        <a:t>Belief</a:t>
                      </a:r>
                      <a:r>
                        <a:rPr lang="en-GB" baseline="0" dirty="0" smtClean="0"/>
                        <a:t> has been described as ‘certainty about what cannot be seen’. Does this statement hold true in any, some or all </a:t>
                      </a:r>
                      <a:r>
                        <a:rPr lang="en-GB" baseline="0" dirty="0" err="1" smtClean="0"/>
                        <a:t>AOK’s</a:t>
                      </a:r>
                      <a:r>
                        <a:rPr lang="en-GB" baseline="0" dirty="0" smtClean="0"/>
                        <a:t>?</a:t>
                      </a:r>
                    </a:p>
                    <a:p>
                      <a:endParaRPr lang="en-GB" dirty="0"/>
                    </a:p>
                  </a:txBody>
                  <a:tcPr/>
                </a:tc>
              </a:tr>
              <a:tr h="1043284">
                <a:tc>
                  <a:txBody>
                    <a:bodyPr/>
                    <a:lstStyle/>
                    <a:p>
                      <a:endParaRPr lang="en-GB" dirty="0" smtClean="0"/>
                    </a:p>
                    <a:p>
                      <a:r>
                        <a:rPr lang="en-GB" dirty="0" err="1" smtClean="0"/>
                        <a:t>Sagan</a:t>
                      </a:r>
                      <a:r>
                        <a:rPr lang="en-GB" baseline="0" dirty="0" smtClean="0"/>
                        <a:t> stated that </a:t>
                      </a:r>
                      <a:r>
                        <a:rPr lang="en-GB" dirty="0" smtClean="0"/>
                        <a:t> ‘</a:t>
                      </a:r>
                      <a:r>
                        <a:rPr lang="en-GB" dirty="0" err="1" smtClean="0"/>
                        <a:t>extroardinary</a:t>
                      </a:r>
                      <a:r>
                        <a:rPr lang="en-GB" dirty="0" smtClean="0"/>
                        <a:t> claims require </a:t>
                      </a:r>
                      <a:r>
                        <a:rPr lang="en-GB" dirty="0" err="1" smtClean="0"/>
                        <a:t>extroardinary</a:t>
                      </a:r>
                      <a:r>
                        <a:rPr lang="en-GB" dirty="0" smtClean="0"/>
                        <a:t> evidence’. To what extent do</a:t>
                      </a:r>
                      <a:r>
                        <a:rPr lang="en-GB" baseline="0" dirty="0" smtClean="0"/>
                        <a:t> you agree?</a:t>
                      </a:r>
                      <a:r>
                        <a:rPr lang="en-GB" dirty="0" smtClean="0"/>
                        <a:t> </a:t>
                      </a:r>
                      <a:endParaRPr lang="en-GB"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en-GB" dirty="0" smtClean="0"/>
              <a:t>Religious terminology</a:t>
            </a:r>
            <a:endParaRPr lang="en-GB" dirty="0"/>
          </a:p>
        </p:txBody>
      </p:sp>
      <p:sp>
        <p:nvSpPr>
          <p:cNvPr id="5" name="Rectangle 4"/>
          <p:cNvSpPr/>
          <p:nvPr/>
        </p:nvSpPr>
        <p:spPr>
          <a:xfrm>
            <a:off x="428596" y="1571612"/>
            <a:ext cx="1785950" cy="10001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smtClean="0"/>
              <a:t>Theism</a:t>
            </a:r>
            <a:endParaRPr lang="en-GB" dirty="0"/>
          </a:p>
        </p:txBody>
      </p:sp>
      <p:sp>
        <p:nvSpPr>
          <p:cNvPr id="6" name="Rectangle 5"/>
          <p:cNvSpPr/>
          <p:nvPr/>
        </p:nvSpPr>
        <p:spPr>
          <a:xfrm>
            <a:off x="3857620" y="1571612"/>
            <a:ext cx="1500198"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Pantheism</a:t>
            </a:r>
            <a:endParaRPr lang="en-GB" dirty="0"/>
          </a:p>
        </p:txBody>
      </p:sp>
      <p:sp>
        <p:nvSpPr>
          <p:cNvPr id="7" name="Rectangle 6"/>
          <p:cNvSpPr/>
          <p:nvPr/>
        </p:nvSpPr>
        <p:spPr>
          <a:xfrm>
            <a:off x="2500298" y="1571612"/>
            <a:ext cx="1214446" cy="10001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t>Atheism</a:t>
            </a:r>
            <a:endParaRPr lang="en-GB" dirty="0"/>
          </a:p>
        </p:txBody>
      </p:sp>
      <p:sp>
        <p:nvSpPr>
          <p:cNvPr id="8" name="Rectangle 7"/>
          <p:cNvSpPr/>
          <p:nvPr/>
        </p:nvSpPr>
        <p:spPr>
          <a:xfrm>
            <a:off x="5500694" y="1571612"/>
            <a:ext cx="1357322" cy="10001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smtClean="0"/>
              <a:t>Agnosticism</a:t>
            </a:r>
            <a:endParaRPr lang="en-GB" dirty="0"/>
          </a:p>
        </p:txBody>
      </p:sp>
      <p:sp>
        <p:nvSpPr>
          <p:cNvPr id="9" name="Rectangle 8"/>
          <p:cNvSpPr/>
          <p:nvPr/>
        </p:nvSpPr>
        <p:spPr>
          <a:xfrm>
            <a:off x="428596" y="2857496"/>
            <a:ext cx="1357322" cy="10001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smtClean="0"/>
              <a:t>Logical positivism</a:t>
            </a:r>
            <a:endParaRPr lang="en-GB" dirty="0"/>
          </a:p>
        </p:txBody>
      </p:sp>
      <p:sp>
        <p:nvSpPr>
          <p:cNvPr id="10" name="Rectangle 9"/>
          <p:cNvSpPr/>
          <p:nvPr/>
        </p:nvSpPr>
        <p:spPr>
          <a:xfrm>
            <a:off x="1928794" y="2857496"/>
            <a:ext cx="2000264" cy="1000132"/>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GB" dirty="0" smtClean="0"/>
              <a:t>anthropomorphism</a:t>
            </a:r>
            <a:endParaRPr lang="en-GB" dirty="0"/>
          </a:p>
        </p:txBody>
      </p:sp>
      <p:sp>
        <p:nvSpPr>
          <p:cNvPr id="11" name="Rectangle 10"/>
          <p:cNvSpPr/>
          <p:nvPr/>
        </p:nvSpPr>
        <p:spPr>
          <a:xfrm>
            <a:off x="428596" y="4071942"/>
            <a:ext cx="1928826" cy="100013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Paradox of omnipotence</a:t>
            </a:r>
            <a:endParaRPr lang="en-GB" dirty="0"/>
          </a:p>
        </p:txBody>
      </p:sp>
      <p:sp>
        <p:nvSpPr>
          <p:cNvPr id="12" name="Rectangle 11"/>
          <p:cNvSpPr/>
          <p:nvPr/>
        </p:nvSpPr>
        <p:spPr>
          <a:xfrm>
            <a:off x="2500298" y="4071942"/>
            <a:ext cx="1928826" cy="100013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err="1" smtClean="0"/>
              <a:t>omniamorous</a:t>
            </a:r>
            <a:endParaRPr lang="en-GB" dirty="0"/>
          </a:p>
        </p:txBody>
      </p:sp>
      <p:sp>
        <p:nvSpPr>
          <p:cNvPr id="13" name="Rectangle 12"/>
          <p:cNvSpPr/>
          <p:nvPr/>
        </p:nvSpPr>
        <p:spPr>
          <a:xfrm>
            <a:off x="1000100" y="5286388"/>
            <a:ext cx="1643074" cy="100013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dirty="0" smtClean="0"/>
              <a:t>Argument from design</a:t>
            </a:r>
            <a:endParaRPr lang="en-GB" dirty="0"/>
          </a:p>
        </p:txBody>
      </p:sp>
      <p:sp>
        <p:nvSpPr>
          <p:cNvPr id="14" name="Rectangle 13"/>
          <p:cNvSpPr/>
          <p:nvPr/>
        </p:nvSpPr>
        <p:spPr>
          <a:xfrm>
            <a:off x="2928926" y="5286388"/>
            <a:ext cx="1643074"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Argument from religious experience</a:t>
            </a:r>
            <a:endParaRPr lang="en-GB" dirty="0"/>
          </a:p>
        </p:txBody>
      </p:sp>
      <p:sp>
        <p:nvSpPr>
          <p:cNvPr id="15" name="Rectangle 14"/>
          <p:cNvSpPr/>
          <p:nvPr/>
        </p:nvSpPr>
        <p:spPr>
          <a:xfrm>
            <a:off x="4857752" y="5286388"/>
            <a:ext cx="1643074" cy="1000132"/>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GB" dirty="0" smtClean="0"/>
              <a:t>Cosmological argument</a:t>
            </a:r>
            <a:endParaRPr lang="en-GB" dirty="0"/>
          </a:p>
        </p:txBody>
      </p:sp>
      <p:sp>
        <p:nvSpPr>
          <p:cNvPr id="16" name="Rectangle 15"/>
          <p:cNvSpPr/>
          <p:nvPr/>
        </p:nvSpPr>
        <p:spPr>
          <a:xfrm>
            <a:off x="6643702" y="5286388"/>
            <a:ext cx="1357322" cy="100013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GB" dirty="0" smtClean="0"/>
              <a:t>Theory of evolution</a:t>
            </a:r>
            <a:endParaRPr lang="en-GB" dirty="0"/>
          </a:p>
        </p:txBody>
      </p:sp>
      <p:sp>
        <p:nvSpPr>
          <p:cNvPr id="17" name="Rectangle 16"/>
          <p:cNvSpPr/>
          <p:nvPr/>
        </p:nvSpPr>
        <p:spPr>
          <a:xfrm>
            <a:off x="4071934" y="2857496"/>
            <a:ext cx="1500198" cy="1000132"/>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GB" dirty="0" smtClean="0"/>
              <a:t>Metaphysics</a:t>
            </a:r>
            <a:endParaRPr lang="en-GB" dirty="0"/>
          </a:p>
        </p:txBody>
      </p:sp>
      <p:sp>
        <p:nvSpPr>
          <p:cNvPr id="18" name="Rectangle 17"/>
          <p:cNvSpPr/>
          <p:nvPr/>
        </p:nvSpPr>
        <p:spPr>
          <a:xfrm>
            <a:off x="5715008" y="2857496"/>
            <a:ext cx="1357322"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omnipotent</a:t>
            </a:r>
            <a:endParaRPr lang="en-GB" dirty="0"/>
          </a:p>
        </p:txBody>
      </p:sp>
      <p:sp>
        <p:nvSpPr>
          <p:cNvPr id="19" name="Rectangle 18"/>
          <p:cNvSpPr/>
          <p:nvPr/>
        </p:nvSpPr>
        <p:spPr>
          <a:xfrm>
            <a:off x="4572000" y="4071942"/>
            <a:ext cx="1928826" cy="10001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smtClean="0"/>
              <a:t>omniscient</a:t>
            </a:r>
            <a:endParaRPr lang="en-GB" dirty="0"/>
          </a:p>
        </p:txBody>
      </p:sp>
      <p:sp>
        <p:nvSpPr>
          <p:cNvPr id="20" name="Rectangle 19"/>
          <p:cNvSpPr/>
          <p:nvPr/>
        </p:nvSpPr>
        <p:spPr>
          <a:xfrm>
            <a:off x="6572264" y="4071942"/>
            <a:ext cx="1643074" cy="10001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Religious pluralism</a:t>
            </a:r>
            <a:endParaRPr lang="en-GB" dirty="0"/>
          </a:p>
        </p:txBody>
      </p:sp>
      <p:sp>
        <p:nvSpPr>
          <p:cNvPr id="21" name="Rectangle 20"/>
          <p:cNvSpPr/>
          <p:nvPr/>
        </p:nvSpPr>
        <p:spPr>
          <a:xfrm>
            <a:off x="7215206" y="2786058"/>
            <a:ext cx="1214446" cy="10001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t>Free will defence</a:t>
            </a:r>
            <a:endParaRPr lang="en-GB" dirty="0"/>
          </a:p>
        </p:txBody>
      </p:sp>
      <p:sp>
        <p:nvSpPr>
          <p:cNvPr id="22" name="Rectangle 21"/>
          <p:cNvSpPr/>
          <p:nvPr/>
        </p:nvSpPr>
        <p:spPr>
          <a:xfrm>
            <a:off x="7000892" y="1571612"/>
            <a:ext cx="1357322" cy="100013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GB" dirty="0" smtClean="0"/>
              <a:t>Pascal’s Wager</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questions:</a:t>
            </a:r>
            <a:endParaRPr lang="en-GB" dirty="0"/>
          </a:p>
        </p:txBody>
      </p:sp>
      <p:sp>
        <p:nvSpPr>
          <p:cNvPr id="3" name="Oval 2"/>
          <p:cNvSpPr/>
          <p:nvPr/>
        </p:nvSpPr>
        <p:spPr>
          <a:xfrm>
            <a:off x="428596" y="1857364"/>
            <a:ext cx="4643470" cy="1285884"/>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smtClean="0"/>
              <a:t>Is Faith a good way of knowing?</a:t>
            </a:r>
            <a:endParaRPr lang="en-GB" dirty="0"/>
          </a:p>
        </p:txBody>
      </p:sp>
      <p:sp>
        <p:nvSpPr>
          <p:cNvPr id="4" name="Oval 3"/>
          <p:cNvSpPr/>
          <p:nvPr/>
        </p:nvSpPr>
        <p:spPr>
          <a:xfrm>
            <a:off x="3571868" y="3286124"/>
            <a:ext cx="4643470" cy="12858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Is it possible to speak of knowledge in relation to religion?</a:t>
            </a:r>
            <a:endParaRPr lang="en-GB" dirty="0"/>
          </a:p>
        </p:txBody>
      </p:sp>
      <p:sp>
        <p:nvSpPr>
          <p:cNvPr id="5" name="Oval 4"/>
          <p:cNvSpPr/>
          <p:nvPr/>
        </p:nvSpPr>
        <p:spPr>
          <a:xfrm>
            <a:off x="428596" y="4714884"/>
            <a:ext cx="4643470" cy="1285884"/>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smtClean="0"/>
              <a:t>Can we know if God exists?</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1143000"/>
          </a:xfrm>
        </p:spPr>
        <p:style>
          <a:lnRef idx="2">
            <a:schemeClr val="dk1"/>
          </a:lnRef>
          <a:fillRef idx="1">
            <a:schemeClr val="lt1"/>
          </a:fillRef>
          <a:effectRef idx="0">
            <a:schemeClr val="dk1"/>
          </a:effectRef>
          <a:fontRef idx="minor">
            <a:schemeClr val="dk1"/>
          </a:fontRef>
        </p:style>
        <p:txBody>
          <a:bodyPr/>
          <a:lstStyle/>
          <a:p>
            <a:r>
              <a:rPr lang="en-GB" dirty="0" err="1" smtClean="0"/>
              <a:t>Antropomorphism</a:t>
            </a:r>
            <a:endParaRPr lang="en-GB" dirty="0"/>
          </a:p>
        </p:txBody>
      </p:sp>
      <p:sp>
        <p:nvSpPr>
          <p:cNvPr id="3" name="Oval 2"/>
          <p:cNvSpPr/>
          <p:nvPr/>
        </p:nvSpPr>
        <p:spPr>
          <a:xfrm>
            <a:off x="571472" y="1928802"/>
            <a:ext cx="5072098" cy="24288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t>How do you see your God? </a:t>
            </a:r>
          </a:p>
          <a:p>
            <a:pPr algn="ctr"/>
            <a:endParaRPr lang="en-GB" dirty="0" smtClean="0"/>
          </a:p>
          <a:p>
            <a:pPr algn="ctr"/>
            <a:r>
              <a:rPr lang="en-GB" dirty="0" smtClean="0"/>
              <a:t>Gender-ethnicity-dress-human-language-thing-personality-force?</a:t>
            </a:r>
            <a:endParaRPr lang="en-GB" dirty="0"/>
          </a:p>
        </p:txBody>
      </p:sp>
      <p:pic>
        <p:nvPicPr>
          <p:cNvPr id="1026" name="Picture 2" descr="Picture"/>
          <p:cNvPicPr>
            <a:picLocks noChangeAspect="1" noChangeArrowheads="1"/>
          </p:cNvPicPr>
          <p:nvPr/>
        </p:nvPicPr>
        <p:blipFill>
          <a:blip r:embed="rId2" cstate="print"/>
          <a:srcRect/>
          <a:stretch>
            <a:fillRect/>
          </a:stretch>
        </p:blipFill>
        <p:spPr bwMode="auto">
          <a:xfrm>
            <a:off x="5500694" y="3714752"/>
            <a:ext cx="3423223" cy="285752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Religious paradoxes</a:t>
            </a:r>
            <a:endParaRPr lang="en-GB" dirty="0"/>
          </a:p>
        </p:txBody>
      </p:sp>
      <p:sp>
        <p:nvSpPr>
          <p:cNvPr id="18434" name="AutoShape 2" descr="data:image/jpeg;base64,/9j/4AAQSkZJRgABAQAAAQABAAD/2wCEAAkGBhQSERUUEhQWFRUWFRcYFRgXGBgVFBcYGBYXGhgXFhYXHCYeFx0jGhoYHy8gIycpLC0sFx8xNTAqNyYrLCkBCQoKDgwOGg8PGikcHR0pKSwpLCkpKSwsKSkpKSwpKSkpKSkpKSkpKSkpKSkpKSkpLCksLCwpLCkpKSwpKSkpKf/AABEIAMwA0AMBIgACEQEDEQH/xAAcAAACAgMBAQAAAAAAAAAAAAAFBgMEAQIHAAj/xABHEAABAgMFBQMIBwYGAgMBAAABAhEAAyEEBRIxQQYiUWFxE4GRBzJCkqGxs9EUUlNicsHwFSMkJTNzNDWCsuHxQ5MXosIW/8QAGQEAAwEBAQAAAAAAAAAAAAAAAQIDBAAF/8QAJREAAgIBBAIDAAMBAAAAAAAAAAECEQMSITEyQXETIlEEYZGB/9oADAMBAAIRAxEAPwAFdYH7w4ULHbT3dKS371bVZ4OS7JKV/wCOWCzncT4ZQk3XfXZ2uciYdxU+YEnNj2iqHkXhwEvCpw7HKoIDmgcR5mdOMmbcbTii0Lvl/Zo9RPyjYXdL+zR6iflG9nmZA65HjlFkJjNb/SpVF3S/s5fqJ+UZF3y/s5fqJ+UW8EbCXHW/04qfs6V9nL9RPyjxu6X9nL9RPyi7hj2CObf6dRS/Z0v7OX6iflHjd0v7OX6iflF3BHsMK2xqRS/Z0v7OX6iflGRdsv7OX6iflF0IjYIjrZ1Ippu2V9nL9RPyjP7MlfZy/UT8ouiXGwRBtgpFH9mS/s5fqJ+UY/Zkv7OX6iflBDBHiiOtnUgabsl/Zy/UT8o0Vdsv7OX6iflBMoiMohW2FIGG7pf2cv1E/KNFXbL+zR6iflBNUuNDLhbf6GkDjd0v7NHqJ+Uam7pf2aPUT8oIYIwUR1s6kUP2dL+zR6iflGwu+X9mj1E/KLgRGcEdqZ1FQXfL+zl+on5QN2nsqEWZSkoQCFSyCEpBH7xOoEHgmA+16f4Rf4pfxExfC3rQmRfVnLr0m4bTP/vTf96oabg2nwygCHCSyhkQk0BB6v4aRVVszLmzZkxalVmz8SRQ0mqAwnXKsW7Bs9JxnslLSkBji3gokMUkM6da8o35pQls/BlxxkhusloTgDLBB1oAa0IGkELJMoArgz6GOb2G2zbKvs56SzhlABSTUBwcjQHq3KHy6LcmaBvA5jqXY+2Mc4OJoTC+CNwiPJXTRqZflE6EghxEhiHs49gifBHsEccQ4I92cTYI9hgMNkWCMhES4Y2SiOOs0CIyJcSEAByQAMyaDxgKdpBMCvo7HCSnGtwkkFlYQKkDjDJChfs49ggP+0JpD4h3D3RLKtk0ivsECghJUuNDLirZDMzUp9KhniwbUwqOsBoNmqpUaGXE6ZoVlrGxRCNDJlNSI0MuLhREakQoSuER7BE+CPYI44gwQG2xT/CL/FL+IiGDBAPbUfwcz8Uv4qIth7r2Jk6sXLOpVSBQT5wJGbGdMxOOA3T3mLE+UHSp91Thf3qpILjI1jWwBgurgzZ5KRw7dQJ8GjafLOCYzZAgabrlRHUPF8nd+ycOER2g40KQtLqDj7qjRknwgVZSuzzDMlEqlJYzE13KNXk7MfvF4LWGeJiS1UHFgB88Fk7p5AV7zEslAlYlAEgACaCH3eADbwAFRwfNo5SrYLQzXPewmB+AZutf10gjOndknGASlxiDuUjjzEc+sE4yj20h+xKvMJ0YufvBq8R4w22O9gWaqFDLVjCONHDCliARV48UxBZy1QRh1HDmOEXRlTI/qnGEOIcEYwxNhjwRAGIsMVrzvSXZpZmTlYQHYZkkByANaRtfV7S7LIVOmndTkNVKOSU8z+UcPvzaeda5pXMUwySgZJS7sOfE6xfFic9/BOU6Gy89o5lsKXZMtscuUkurNkqmcTmWyDwRue7FS5YEwEAVDM7c4C7J2PCntaqUoM2bAadwhssltCiAQzO7wMnNIK4LiUDDSnWLFnsbhySGrz9kZCU4nYHJxn1eL1mw4e8sNQDCUE0NDo3GMTE8G+cSTEgsDnX2xXWjeYP+uEBnEUw1AYscjqDHpNrKAyqga6tziRUss4qx+cVZ01wzNXu7zCMZBJCwoOkuIwpEDpAMtTl2OeoL08Xgq0THICiM4IlKYw0AJHhgDtv/AIKZ+KV8VEMLQB26T/BTPxSvioiuHuvYmTqxQseLtFAUJnTzLOblM2bukaa+yCRUmuFqBhycVfiGgdd9qClTUiplzp9Bq81ZSCe6PWiWQsqJdOF6aqRn1cUblGjIvu0/0nDqie7rIlKsQ+uC+QYpOKmlHrkYtXZeBOFKgyt4H7++d4cGJNIq2JRB6E4hoQoHCMvqli2rxMZAXvgkh3HFifN9vtrCtjFH6OqQs4RjRUoRzJO6CaauO8RcuyYmbKUpLpBTvS9ZSgQCUvVq5aMIxKQUpwqOMBycg1MQD55+6KFnJl4lyzjSpBIOZ1Jbjz69Ie9S3AdEuicSllO41yBqziLV2r7M9mTRRJRwBaqfeYBXBfImpwO5w7qg9WzSXyUCNWMDNsrxmy5YUhRASaH3dae6I6XqoJ0PDHgiEzye7cptQ7Gar98ASl6YgM24nX/qHlKIMouLpgTTVo4r5Ur8M62dgD+7kUbQzCxUruoO4wv7O2ITJ6QvzXJPQRHtAsm2Wkqz7ea//sMG7uTLMkrBwkDCC+YehIjfL6wpEIrU7CV1HBaFJZklJI3SHGJ/af8AbDLYrWBiKiM93LL9GEu0TcM9GFSikoJZmBDuOPGo5QySpLICUu7Z1pkPyjHNUXGexzUqJYZnSsFSmmnXwr4Qt3XaVUSoZUccBUPB1E9qhoU42VL3weTHq8a2qT7KiLBNQW6jvrUxFNIJNdIBxqBuuC76RSmpAIP5UrFiavMB+kDzPUHpxDGmbQjGRKZ1GIPhSCdnLpBgatW6/jF665mJB5KIiTHSJiIxhiQiPYYASJoAbdj+BmfilfFRDERC/t2P4GZ+KV8VEVxd17En1YkXdMGOckgh5004tP6q2U/It45RZUCt15Y2cZg0KXSNCWeIbMlJUtLbyps6vScugPomjxtJnHNslGmaSwc9A9e6NGXuxIL6okkylUCSHcEnmGqRoG4xPJmBITh852bSlCaZU90aykUR2dahz1NTzarROkJrkC5LigqTUcMhSJWPRZkpACqOyiVClenf74GpurChQG8nE6U5nI6c06Zd8WZSC9fNL01p7qgjoRk8SqTvoL+cnCTqAl2PM0FNKwydCsG3ZbChZnIBBICSnIvL0I5givvgsbUi0yV4w75ty1w6ZpLc4xaZAKysgM4ZQphThLFXEB2MUlS1Jdt1YBUjgp1ZqI86p9phuWATr0u2ZYp6Vy1EEEKlqHDMEH8o7TsDtqi8JTKATPQB2iRkeC0cjqND1hctFml2uRgWhiBhfROjpPB8o57ZZ0667YFpzQajRaDp3iLqssafKItaHtwR7Xpa8LVp/ETP90W9nrBjA3SXxAlwA2VAdX0intXe0u1WydPlAhEwpWxDEHCkKB7wYnuC1YKBTKcFtCNRl3d7xbJegWG8i9ZbNg/qGqSQCQ7oAbTLj3QcsFtCgChzUN0GRro3CK1pZxMlAMoFSknzTSpSSWeppSIJFkmJJ7OgIqguwfUcjyjI3fJoDv0uZLWgkjAp8RyIL1Hv8TDTZp2JL8tOPEQlWOepQAXhDlq1HjDPYpnZUBPAPTSjPyibOCKVk1Ds9A1R/wAR4zHqcxmOIivLvEFgd1T5aHnFiVNANcJJHjAZxNmcVAAIp2oJcBszXpxb9aRIJpfiMn9rRHMnoUC5amtdTlCMZFdSmDPQUGuf/BgvcyP3b8VE/l+UAl2wOwrx7yw/XKGe75JTKSDwfxrE2UMlMYwxKUxjDCs4jIhe29H8BM/FK+KiGQphd2/H8BN/FK+KiKYX917En1Zz3tGUogh/pE4q4gCar9NE4m4iTXPfTqyq05Ekwuzbbhtc0EkD6RNNNWWr9d0F7FP84sBuhRB1GYD6VDRtzQqTZPHK0i/Z5jMxLEqbUu4yGQPLLhFuU2JLjRWuZoQ54ZRSKhhUK7wxDQgKAwilKVD/AHecS2NRSVKNThfvY0I668xGdooXZZYl65gE+AdqNo/SJzLcF2oT3FhkfzitZziQSA2pB10YtlXhxixJTiqDoxGQBFM/A98AVlqxTsaQ+bEDgcqnwfxERXrI3CWohJAaqgVEOqulHfrweNZU7CFYt2hLhiE0Nen/ADwixJnFaN4gE5K9FiRXOoB0PGGQCvd6lSlKIbCEqYcMGFw/NxTm8R7Y3QmbIMxmIyUdKkMfyjazBlYVMksrdOaplN59XY5c4vWG3JmSzLmAOGxJOoNS3LNjyPCG4do5pHHVyChbKEW0JYGu8GKcqh6/lD/tXsaJkrFLG8gMltW0PgQ/PTKOe2W1aEVFK6iN0cmuJn06WH7ovXEjArQMWLHC40NDBNU3CUlLrQSygWccGPUk8IUe0SkpUl3befI1+UXZd7qSp0USfRNR06RGWK3cSql+jl2G6kFKhhO6cyOXgYNgBctycmdqEaAgZjuMJ1h2uRULSQORyHXhUwbsu0VnonHUFwQM+/TSM0oyXgdNMOS1pASFzHLOK5gajXUwQlIS3EHX3QGF8SiBgD1epDjxjaXelcwC2VDqGYCEDQTO7lQGhekVpqkne1TmCxHtiNdrdwSPD3RRvO8EyZC1FyRQcXUQH1yd/wDTC1boKL9y2Uzp+E+akBSugIIHR4dFJhZ8mlkSLKZmLFMWoiYfqlJ82oBAdy3PlDSsQs1ToKdkJTGrRKRHsMTHISmFzygD+Am/ilfFRDMRC55Qh/L5v4pXxUQ+HuvYk+rOT3lcKlqmTJbKJmz3SaEfvFinh4xpc00gFMwEFNFYqbjFh0Z/B4u/tQdqtD4cM6cKVKv3qzl3xe7QT2C2S2EhbUIemJswfZHo5JvdSRKEVSaIpBIQps0HEU5mgFC/Eg/p4IyqPnvCr6N+qdeUay7ASkv54cKIZikMSzUPLrEksgyzljAxNlUAhuX/AHGVsqSypISAB6NFE8AdPbGsybhDJ+rmQ4GRqNWDxpZA43gQcRd6VNA/fpFyeMJSR6QY05mhGjcIArIDMdOBziYdTQOa6Z/rOGyIwFKXoCUjk7tiHD58omEk7qi+hBGYJeg6h41nWcTCsr3cCkMB6Salz1A9hh0AjtZJSrFugKHYvVTkFgT6QOEZctYzYpqggLIKlSQskA1IdglQNdKDnAy134MeBaXViVgP1nxVJORZmOcWP2qJZKglhNSAxJSWAYnFk4YEDvh6YLHm7ralaUF3SpykZucwCWqdOsc68oWzAkze1l+aqpbJ3L+0N3jiINXKsuQ+8taWDsHqSQAaKfMZDPKGO87HKtVlXLVvEOUHUKFBXRzTwgRl8crA1aOLy54IYisbYAdW/WsXV3CZmIyd7DXm3SBKsSVMoEHKNyafBn3XJYI4GNpazid8unuiS1XRMlJBmIWgKDgqSQk9FZHuiqikHkIRFtmF3LjLk3dEkm35pKiNeHg0UCs0AzNGFX5MM4YrL5O7wmylThIKUJSSAshExQGeFBrlxaJuEfOw+pouWS+VrLEuoAOrg3H5R0DZbZwzcE6fvJFUgjzjoWOgPtECvJlsbZ59nTaZijMUpSnlmiEqSfNVqrQtAzysbZWyRbEyJC1yJaUJUkoOEzMWpI0DYQORjJ8eqemJRzqO4Ss9rXd9+TJCqybYe0Q2QKyS7cl4h3x0daY4hfW06rRZbLapih9LkTFSlDIzEKGJMzdo4IrzMdX2Rv36ZZJc0+e2GYMmWGfxd++EzwaSf+nQYTUIwBEqhGuGMhdEZTC15RE/y+b+KV8VENLQseUUfy+b+KV8VEUw917Fn1Zw28ZjWueeE2d376vnF2VeJSkh/N3QdCGGmoI8cXKBt7TALVaAcjOmP/7FMREWEhJIrlXlllppHszgpcmKEqWw67LX2FApNGxF+BILCuYYNWGA2YOFJzUKpFKsys+uXSObXBbAiYyqJVhB9cZ+0x02fMKUkhsnScwphVJ4OMiKxgzw0y2NMJakesiEOUqG6fY+Jn6KJ6QNtUlZVuq80tqQA9H7veYsz7aMRCXLh35l6PkSCM4qT7YxxJBNC4yDhRO9rmWflE0hiS3leFLDIvQhgRkxNOI74sWuSVSt0b1HZsTponEXqBUeEDp1rU5BqjEFJrWvDjr8olmzhLqC4KT5zu7gv93OnvhkAXbbZT2o3FnC1WCiQkt6JLVB8IlvFA7NhiFAQ4W+IM+QoeWUGrvmdoAQwNTnm1C3L/nuJWmxBWI6AMGOXXlzimvixdIAuaYVIQU/1EzAou4xF2Zz1duQhtuCUoTdd0kKJG6o1T0eoGvdFG75DhGHQuC9CDRRYZhsufSGqw2Ng5NCH6MHPtD98SnLcKRyO02a0WSdMI3gFF1AFt7N3833cHi4qzyrclRRuz0BRCTlMSBpwVDTtbLEqamYhaiFE0H1S6lUfeD4Th6wFFxicnFLAlTkMUKSSMZPoqag5K51fMWWRPfgFBjyXbX9ir6Da6IV/S7TJKj6BfIGHu3eTi7pqsSrLLB1wYpYPUIIHsjkiZwt0pSZ27aZSsOOiTmAnEPxUPAx0nyZbULny1We0E/SJAqVZqQ7AnmDQ90CdrdC0MN07L2Sy1kWeXLP1gl1+sp1e2CftjJEYjO23yNRwez3xaLgt8yUQVyFEqCHZMxB8xaT6KhkehfSIdudvJV5SpYNlwTkuBMxkgJJG6kMMTt6WWkdyva4ZNrR2dolJmp4KFRzSoVSehEJm0HkrsUmx2lcmSrtUylKlkrWSlSRiGEGmhzeNkMsW02tyTTW3g5ZsxdBmmZKLvgJAAfKuInRs+6O8bN3YmRZ0JSnCSAV5VUwc0z4dxjjPk6WFrUkYhMWEjECzIC0rXnxSlgecd0sdnwSkI+qkDpyjP8AyXvRaPBsoRqREihGpEYmURG0LXlHH8um/ilfFRDPC15SB/Lpv4pXxURXF3XsE+rOG3hKTMtM9CmSe1m4V5AHtFUV1yeKiLPMkTQlYw1p9Ug6hWREOs/ZHtkGdII7YTZ+NCjuzR266B8iwbgYGSUSpstVnmpVLWglWEghUsjzgkGhpUjUAcA/rvIrMkYf6CrPLHa1DB3qKO+R4Pl3w6XdbThYbww7r5tw6iE36EuzzgJhBQunaAuhT5KfTjxhguudiJlE4SE0ORqmteVCDGfOrr8L42SImBVqWtBOEIwt6JWxxNwr7XjMmaRvZbxqfaD7fZFew2JSVhAoSxCswSzlKuINe8RbvK0BJIbCoAOMwzcNaaxF7vYdHrLa00oxKnY6Cpp1cDuiOcsLJGIBRryFKV5v8oozJgIdNG/RrrpGptgIUfulJ60L9KQUgApKFhiKdDVnzbg8Nd23qqZLS5xkHCTlo4J8SIVUOpTjNtDyGjfp4brJZAgEEVcDEzDLe6gjIjKsUycCRDNkmspKgXA9Z6eH/cF7NehWQCQKED6p/T+yBciUEqThcJoDwLDIHUBxWKUxJScVVDGW4EEVI4Cn6eMzVjk16SFKzwgpJWDmQA7NoHDZcYzs8spG+zOSWcV195JjEidjUcBJDbutQRx74z9JCVYVOlYJL+iXAjvFBsFbfXCRitMgkejPw8xurPsBPQwX8n97i0JcgC1ywyJmWMDi2YLsQesWrFb2dKgCkhlg6uGZjRqZc4UkSzd9tGB8Cqy3zZVFJL6hiPCKqWqOnyhap34O23HfSbTLJAwTEHDNlnzkLAqOY1B1DQQaOe2S9yiYLVKYocJtA+sgUxH7yKK6AiHuw3jKnOZS0rwllAFyk/eGkRf6dwcU8sO0k/8AaBkJmrRLloQyUqKRiUlyo4czX2CFWzbb22SkhNpmlKgpJStRmJIUGNFu1NQ0dHvfZ1M7aZIXVPZS55HEoSG/+yRF7yi+TCyrkz7VJSZU1CFTClDdnMIDl0NunWkb4zhGosztPdnL9lJxs9olTCThcZekzHDH0giZiAUzOAWOYcZR8+eTqRLn2pCZx3UArSNCpNUjvLR9CkRk/ldty8Ko1IjRo3MamMZQ1IhZ8pH+XTvxSviohohY8pX+XTvxSvioimHuvYJ9WANnZTyXOXb2j462aNb3u6TOVgXhKywSoNiLZA/WAOnuhLujbhVltc6VOJXZzPm0zKCZit5D9aj84q2e8U2O2KGITrKtQUD537tdRMS+Sg9daEHSN0sEtUmRWRUhin3Z2SjLmIxS1OQkOqUUsxwA1SsHewc6QKm3abMpM5Bx2dQG/wCdgBoUTNW0f3Q/4UqSD50pSSQQXAGig/X55xQtVlMhyhOOWukwNm7JfCc1cfrDOuco5PDKNeQBaksQpGRIwEGns0oz+MTWkSLWlKZtJiEAdoksoAigUfSY0Y8OcVrysKrGO0lvMs5cgCvZ6kF80u1cx3xUSEzP6KkYglSyAKKYg9/fAprdBu+QHeV0T7MVE78v66ajkVD0e+Kcy2gChGQ/XvhgsN7KRPBW4lrVhUn6pYsz0Bo9dI3vrZUFbysIURiDUlzBnlkhTZtSukalNcTJNNcAWxTwopUkMUllV4ndV+XcIZ0znKFKJAKWXmQSAQKHr7TCcZKpailQKFjNJoWzpx7oO3RfQJwUBKnY5PR8PByIXLB8oaD8MfZU/tBgYBQ3FjQZ1BzwkMx6jSB+0FiT2qQ5CUHEGoDhzds2LGK11W8C0kvWZKBJzqkkFh+ExrMkFU5ZWpRSCnC/m5jIDKMw5asNrUgkKYMxZgGrx4fONbdJJUuaCN5IYcVZ5axBOsDlZcnGznkGDDhn4CJUzMQSlw6TQHMhIao1yHhHHGJasMoKw+cHbPCKkj8oqbWWdM6ypW/72URiYuCmiVnxwnui+XACXB3j1cmg4GrwGtlsCZ05DedIWkSxUrmzHISAK0cHgIbGnq2Ob2LV0X4ZZlpT/SmkJXxAUwcghvm5iK+7BarHaBarGpQAlywrDvK3UAb6DRYIAMA5s9UiVLQQpVETCoZJwqdujuOOUNd0X+ZqwtBoQlw54AEEVIYw++PdK0L22JvJzfi7Tb+3tUxKpik4AvdSkgJIShIGRc5HlHXLRIStCkKqlaSlQ4gggjwJjkdv2fxhU+zJAmj+pKcBM2mjeavMgjNqw1bAbZichMmao42ZBV5xwistf30seo6ROe71I7TWxza6LqF13wmTaFMhKwpK9FIUD2Z8SAeBBjvJjm/lu2exyZVrSHMk4ZrZ9mo7pPRVP9cPVxKCrLIIJIMpDE1PmjXVo7P9kpAhtsXFRho2MYaMZQ1aFjylf5bO/FK+KiGiFfymf5bO0rKrw/eorFcXdewT4Z8939/ip/8Aem/EVEFnU9IsX/8A4mf/AHpvxFRRlqYvHumBDpsNtZ9HX2M1REpT4VVPZrOWvmnUd8dEvJU0WdfYJC5uEFKDUE0Lg+kGqBxEcRdxHTthb9E2z9ms/vJPiUOGPdl3iMP8jHT1pezTina0ipL24tSFFEwB8W8kpbWqSNKEjLU9YmNieYJ1jZJYqVJqW+slIOjaFqZQ3X7c0qd/XSC9ETU7qwWokn0uh9kDrg2dXZpih2gUC+FaSaHN1oyq2hhfkjpuO39DaJXuK9qt6JhCaocgLfinInXPjzi/elrwmQZS8QAJYndqySAR0UII39cBnzKITLnpFa7k4ZugtUN3jhCquWZLyl7qncE1YH0VaM9QoUrDJRlx48BtrZjpOsUm2y0pW6JoBKVekmhPeDnz6wo2i7lyZ2CZhFHCj5pBDomJPB29oi5ddvUiclRJz5M4ybqHpDYuaFzcagnHLQkCgKilsq5elSEU3j2e6C4qW6OfKtbLfExTQH0aagjMRf8A/wCnwpIxlZUxpkC/MdYZr0uCTPQJglgLUS/okMAzNpAC8tnUISJskFLJSr61KVPc56B4dSxz5FamuCOXtevECxIGmE68xqwg7d97zJqsSJRUk1d0oD0+sf08R3PZ8KiWqWKmqkUJB9Wv+oQwTLLKcKSMMwUWwcKdsxq41HGJScLpIZKXlkKZUxTKCZbOwBXiOJ2qAnIV18Yr2bZOZKnrmTFpWmaSVKGILBrQcBVunhBkAowlGFlEVLMGFKc4xOvhMsKX6BphFSV8UjQaGEUnwg0TSrtkJllKZaSlSS6mSQ2TKTk7cqwkW/ZiZJIXZJmJbk4A6S1WKHzpoT0hps1vwjtVEKSTUoqE1IAY8Mi/AxHNtcuY5UAoyyCSmjAkbydQQ4NcoMZuLOcbBezG2aSsInPLmthL0SojJwciXYwQ2quhaXtllUQsMqagalLfvEffFH4gRSvfY36QiaZRBXLUOyILKJZ1SydQaFJ+/EuzO1TSE9oohSN1RKSoBnbEwOHv4GHaS+0f+oVN8MYv/lCyT7vnJtCmmGSpBQzla1oIGADmxfIcaQV8ld5Gbd0tCgXlDA9a5kDmwI9kc3vG6pNltKZpQldnnuZKx/41HNB0o7jlHW7gvpJloQsgFmSpglKuDgeaffCZdKjpXk5LyGiIxGxjWMbKGIV/KUP5bO/FK+KiGgmFfykn+XTvxSvioimJfdexZcHz3f4/iZ/96b8RUDxBa+5b2id/em/EVApSWj3TDRLIVFuwXiuRMExBYjwI4HlFBCmMWDkYV/2FOjqF3bRotUoBTIfjkcNSPA+yJsYluAQR6JP1X+tqHZjzjm1yXiZasGaVOGJapYUelaQ03RagpK5alUxboPJqDuAPfHn5cOlmyE9SGKVbUziJZG8moKqLBGeFQ5HP3RRvu5BNQ6goqSncWkBaiQdQnPXq51znRdoYlyMNQoFjlVj+s4J2O24VAAukgd5y936pEFJxdoq0mqZzCxzjIUFqSFJq+eHgkngQaiL912pSZ5UVOFhnzyDh+eUN20+ycqZiWklOI4lJLs5zKfqknOFOz3EUzcGIyilQbHvIUp+IAKaDUGNeuE07IaXFjPYrzxoKWG6xAyYgJanEk5cItSbNvAJPoqDcgSSG72gEuROkTyVyykKwuM0qUBmkih405RfuqZN7abiqyRgyDgghVRnm/dGdxrgrZEiUpM0IAZsSkpGoALgHlujwgldlsCkdohlYS9c8IDpHcKNwgcFH6Wk5YJYDipxLU/tIV4RiRYSJ0yTkle+lqJKVkqpydxyLwzSoUYZcwgl6pSSB1HI5P+cZtkgCTiYDCoOdCk4Xbx9kDZdo7VKkE76KkuxOp9gi4q0YJSkKyZxSjZ16QnARXtVoVZ7UUpcB1FaRUFLPUeIMR2lYRNIBriURhLgpOQV3MOhhisFnxzBPVmwQs6AqOHER6vc0CrzuwKWubLAOGho++lsTjjhq/KKJpgZb2fvF8L0UoFLZhWAec2hAI1gFap30W8FkebMwrb0WXVVDwW/hFlE9SsC0S1VIUFBkucqDTRzEG2tqE1CJlHQsoy3qpBIJ1AWFQ8F9q/RZDRdNilz5a5GJ5ZLKScmIBlKT9VaXACuReM7K3liQuRMOJctakOaE4CztmDke+F3ZnaPsZiUTGwlKQpZcFJqQ/EBwO6DFtsBNtXPQQE4Ja1JFCc0lT5HIg93KEnHZp+0MnumhusV+TZJbzkUdKv8A8HT2iGW7b8lz6JJCtUqor5ERzy2Caoy1y5gEsE4wUuz51FSHzHN9ImmzijCt8JRwOT5EK1fjrSMrRTk6UTCv5S1fy2dTWV8VEKu1G0FvXIAss1ikOvCMM1QGTK6M41jmStpLVNWETp85SVLTiSpaiknEDVJLUIyjTgwOTUrIZJ6dqNb2/wARO/vTfiKihOlvFy+FtaZ/96b8RUetjBiAA4yq3tj0vJm5QKKY2RMiSaX0iI5QwpumaQXGbvF+7rcUqBfhnyIqOYaBbxshVYDSaoMZNM6zs9eYmYhlwGlW/wCYuJQA2I0CnL6N+XyjnFzXzMllCks4Vr0yNYY7VtAvGd1GR0NaE8eIjzJ4mnsbVLYbrVPC0gAMfNL58AekApG8pSVgE5OaVdiPcRFKy7QrYApQWfMKegH3oqWy+V43wpGIh2djQc4X42HUPV2SwtLneSoAsa4SHcB6jOB8+SAE4CQtYVunIlBY1OrHP26QLu7aiaE+ajXRWo/FGbXfJUC6EUOIedQkB23oGhnaka2ZYTNOMkLUt2ZgAHASOg9sGrvlhU4THBThpyL5U90L963sVyioy0BVXIxOWdj52dBXlAm4doJqHAYhzm5484p8babBqGK1WMy7QZiXYpbqx/P8o0mWgkb/AJtHFaJ9HvGUVkbRzCGKUU5K6/WiveN+KPooHQK5HVUBRbOsP2xRTKmy01K5ZCHNcTAkvpU07oXrHeS0A4S5WEqmc1KFad0Vhf0wuThJCcINXAcc+ecDrJe60lKgEulYGRYpKA6TWooIpGDpoRy8jRIshlCWtLrQSpTDNIwkFqVOo74X77mrmykS0pLpSlcxtCSQlPI4SknmYmtV9rKMICQDjTRxTFlnFCTbimVKAA3ypS86qJFc86CHxqtwN26JzZE9kolQx4Qw1YFy/hBW7rTNQmXiO8ZcwYTmUoZSQdc3EBUWoqJxAHWr6Bw9eIET2m9FMlQCQrs1JcPlm2f6cwGm9mNwO+zN7CahJ+sMufA9zHvgjarIGINUKoA3m8AG0fwMc+u29VS5SkpCaLChm4OBPOC9k2tnKACgg9yn9E6K5xCWNpuh1IPJsoQSNDV39uWeYgDtZs/LwCcEYVJUhyGq6wN8DPrHpm0sx0qwocmvnMebYmfpEV8bQTJskoUlIBMrLE/9QGjqg4oyjJULNpo//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8436" name="AutoShape 4" descr="data:image/jpeg;base64,/9j/4AAQSkZJRgABAQAAAQABAAD/2wCEAAkGBhQSERUUEhQWFRUWFRcYFRgXGBgVFBcYGBYXGhgXFhYXHCYeFx0jGhoYHy8gIycpLC0sFx8xNTAqNyYrLCkBCQoKDgwOGg8PGikcHR0pKSwpLCkpKSwsKSkpKSwpKSkpKSkpKSkpKSkpKSkpKSkpLCksLCwpLCkpKSwpKSkpKf/AABEIAMwA0AMBIgACEQEDEQH/xAAcAAACAgMBAQAAAAAAAAAAAAAFBgMEAQIHAAj/xABHEAABAgMFBQMIBwYGAgMBAAABAhEAAyEEBRIxQQYiUWFxE4GRBzJCkqGxs9EUUlNicsHwFSMkJTNzNDWCsuHxQ5MXosIW/8QAGQEAAwEBAQAAAAAAAAAAAAAAAQIDBAAF/8QAJREAAgIBBAIDAAMBAAAAAAAAAAECEQMSITEyQXETIlEEYZGB/9oADAMBAAIRAxEAPwAFdYH7w4ULHbT3dKS371bVZ4OS7JKV/wCOWCzncT4ZQk3XfXZ2uciYdxU+YEnNj2iqHkXhwEvCpw7HKoIDmgcR5mdOMmbcbTii0Lvl/Zo9RPyjYXdL+zR6iflG9nmZA65HjlFkJjNb/SpVF3S/s5fqJ+UZF3y/s5fqJ+UW8EbCXHW/04qfs6V9nL9RPyjxu6X9nL9RPyi7hj2CObf6dRS/Z0v7OX6iflHjd0v7OX6iflF3BHsMK2xqRS/Z0v7OX6iflGRdsv7OX6iflF0IjYIjrZ1Ippu2V9nL9RPyjP7MlfZy/UT8ouiXGwRBtgpFH9mS/s5fqJ+UY/Zkv7OX6iflBDBHiiOtnUgabsl/Zy/UT8o0Vdsv7OX6iflBMoiMohW2FIGG7pf2cv1E/KNFXbL+zR6iflBNUuNDLhbf6GkDjd0v7NHqJ+Uam7pf2aPUT8oIYIwUR1s6kUP2dL+zR6iflGwu+X9mj1E/KLgRGcEdqZ1FQXfL+zl+on5QN2nsqEWZSkoQCFSyCEpBH7xOoEHgmA+16f4Rf4pfxExfC3rQmRfVnLr0m4bTP/vTf96oabg2nwygCHCSyhkQk0BB6v4aRVVszLmzZkxalVmz8SRQ0mqAwnXKsW7Bs9JxnslLSkBji3gokMUkM6da8o35pQls/BlxxkhusloTgDLBB1oAa0IGkELJMoArgz6GOb2G2zbKvs56SzhlABSTUBwcjQHq3KHy6LcmaBvA5jqXY+2Mc4OJoTC+CNwiPJXTRqZflE6EghxEhiHs49gifBHsEccQ4I92cTYI9hgMNkWCMhES4Y2SiOOs0CIyJcSEAByQAMyaDxgKdpBMCvo7HCSnGtwkkFlYQKkDjDJChfs49ggP+0JpD4h3D3RLKtk0ivsECghJUuNDLirZDMzUp9KhniwbUwqOsBoNmqpUaGXE6ZoVlrGxRCNDJlNSI0MuLhREakQoSuER7BE+CPYI44gwQG2xT/CL/FL+IiGDBAPbUfwcz8Uv4qIth7r2Jk6sXLOpVSBQT5wJGbGdMxOOA3T3mLE+UHSp91Thf3qpILjI1jWwBgurgzZ5KRw7dQJ8GjafLOCYzZAgabrlRHUPF8nd+ycOER2g40KQtLqDj7qjRknwgVZSuzzDMlEqlJYzE13KNXk7MfvF4LWGeJiS1UHFgB88Fk7p5AV7zEslAlYlAEgACaCH3eADbwAFRwfNo5SrYLQzXPewmB+AZutf10gjOndknGASlxiDuUjjzEc+sE4yj20h+xKvMJ0YufvBq8R4w22O9gWaqFDLVjCONHDCliARV48UxBZy1QRh1HDmOEXRlTI/qnGEOIcEYwxNhjwRAGIsMVrzvSXZpZmTlYQHYZkkByANaRtfV7S7LIVOmndTkNVKOSU8z+UcPvzaeda5pXMUwySgZJS7sOfE6xfFic9/BOU6Gy89o5lsKXZMtscuUkurNkqmcTmWyDwRue7FS5YEwEAVDM7c4C7J2PCntaqUoM2bAadwhssltCiAQzO7wMnNIK4LiUDDSnWLFnsbhySGrz9kZCU4nYHJxn1eL1mw4e8sNQDCUE0NDo3GMTE8G+cSTEgsDnX2xXWjeYP+uEBnEUw1AYscjqDHpNrKAyqga6tziRUss4qx+cVZ01wzNXu7zCMZBJCwoOkuIwpEDpAMtTl2OeoL08Xgq0THICiM4IlKYw0AJHhgDtv/AIKZ+KV8VEMLQB26T/BTPxSvioiuHuvYmTqxQseLtFAUJnTzLOblM2bukaa+yCRUmuFqBhycVfiGgdd9qClTUiplzp9Bq81ZSCe6PWiWQsqJdOF6aqRn1cUblGjIvu0/0nDqie7rIlKsQ+uC+QYpOKmlHrkYtXZeBOFKgyt4H7++d4cGJNIq2JRB6E4hoQoHCMvqli2rxMZAXvgkh3HFifN9vtrCtjFH6OqQs4RjRUoRzJO6CaauO8RcuyYmbKUpLpBTvS9ZSgQCUvVq5aMIxKQUpwqOMBycg1MQD55+6KFnJl4lyzjSpBIOZ1Jbjz69Ie9S3AdEuicSllO41yBqziLV2r7M9mTRRJRwBaqfeYBXBfImpwO5w7qg9WzSXyUCNWMDNsrxmy5YUhRASaH3dae6I6XqoJ0PDHgiEzye7cptQ7Gar98ASl6YgM24nX/qHlKIMouLpgTTVo4r5Ur8M62dgD+7kUbQzCxUruoO4wv7O2ITJ6QvzXJPQRHtAsm2Wkqz7ea//sMG7uTLMkrBwkDCC+YehIjfL6wpEIrU7CV1HBaFJZklJI3SHGJ/af8AbDLYrWBiKiM93LL9GEu0TcM9GFSikoJZmBDuOPGo5QySpLICUu7Z1pkPyjHNUXGexzUqJYZnSsFSmmnXwr4Qt3XaVUSoZUccBUPB1E9qhoU42VL3weTHq8a2qT7KiLBNQW6jvrUxFNIJNdIBxqBuuC76RSmpAIP5UrFiavMB+kDzPUHpxDGmbQjGRKZ1GIPhSCdnLpBgatW6/jF665mJB5KIiTHSJiIxhiQiPYYASJoAbdj+BmfilfFRDERC/t2P4GZ+KV8VEVxd17En1YkXdMGOckgh5004tP6q2U/It45RZUCt15Y2cZg0KXSNCWeIbMlJUtLbyps6vScugPomjxtJnHNslGmaSwc9A9e6NGXuxIL6okkylUCSHcEnmGqRoG4xPJmBITh852bSlCaZU90aykUR2dahz1NTzarROkJrkC5LigqTUcMhSJWPRZkpACqOyiVClenf74GpurChQG8nE6U5nI6c06Zd8WZSC9fNL01p7qgjoRk8SqTvoL+cnCTqAl2PM0FNKwydCsG3ZbChZnIBBICSnIvL0I5givvgsbUi0yV4w75ty1w6ZpLc4xaZAKysgM4ZQphThLFXEB2MUlS1Jdt1YBUjgp1ZqI86p9phuWATr0u2ZYp6Vy1EEEKlqHDMEH8o7TsDtqi8JTKATPQB2iRkeC0cjqND1hctFml2uRgWhiBhfROjpPB8o57ZZ0667YFpzQajRaDp3iLqssafKItaHtwR7Xpa8LVp/ETP90W9nrBjA3SXxAlwA2VAdX0intXe0u1WydPlAhEwpWxDEHCkKB7wYnuC1YKBTKcFtCNRl3d7xbJegWG8i9ZbNg/qGqSQCQ7oAbTLj3QcsFtCgChzUN0GRro3CK1pZxMlAMoFSknzTSpSSWeppSIJFkmJJ7OgIqguwfUcjyjI3fJoDv0uZLWgkjAp8RyIL1Hv8TDTZp2JL8tOPEQlWOepQAXhDlq1HjDPYpnZUBPAPTSjPyibOCKVk1Ds9A1R/wAR4zHqcxmOIivLvEFgd1T5aHnFiVNANcJJHjAZxNmcVAAIp2oJcBszXpxb9aRIJpfiMn9rRHMnoUC5amtdTlCMZFdSmDPQUGuf/BgvcyP3b8VE/l+UAl2wOwrx7yw/XKGe75JTKSDwfxrE2UMlMYwxKUxjDCs4jIhe29H8BM/FK+KiGQphd2/H8BN/FK+KiKYX917En1Zz3tGUogh/pE4q4gCar9NE4m4iTXPfTqyq05Ekwuzbbhtc0EkD6RNNNWWr9d0F7FP84sBuhRB1GYD6VDRtzQqTZPHK0i/Z5jMxLEqbUu4yGQPLLhFuU2JLjRWuZoQ54ZRSKhhUK7wxDQgKAwilKVD/AHecS2NRSVKNThfvY0I668xGdooXZZYl65gE+AdqNo/SJzLcF2oT3FhkfzitZziQSA2pB10YtlXhxixJTiqDoxGQBFM/A98AVlqxTsaQ+bEDgcqnwfxERXrI3CWohJAaqgVEOqulHfrweNZU7CFYt2hLhiE0Nen/ADwixJnFaN4gE5K9FiRXOoB0PGGQCvd6lSlKIbCEqYcMGFw/NxTm8R7Y3QmbIMxmIyUdKkMfyjazBlYVMksrdOaplN59XY5c4vWG3JmSzLmAOGxJOoNS3LNjyPCG4do5pHHVyChbKEW0JYGu8GKcqh6/lD/tXsaJkrFLG8gMltW0PgQ/PTKOe2W1aEVFK6iN0cmuJn06WH7ovXEjArQMWLHC40NDBNU3CUlLrQSygWccGPUk8IUe0SkpUl3befI1+UXZd7qSp0USfRNR06RGWK3cSql+jl2G6kFKhhO6cyOXgYNgBctycmdqEaAgZjuMJ1h2uRULSQORyHXhUwbsu0VnonHUFwQM+/TSM0oyXgdNMOS1pASFzHLOK5gajXUwQlIS3EHX3QGF8SiBgD1epDjxjaXelcwC2VDqGYCEDQTO7lQGhekVpqkne1TmCxHtiNdrdwSPD3RRvO8EyZC1FyRQcXUQH1yd/wDTC1boKL9y2Uzp+E+akBSugIIHR4dFJhZ8mlkSLKZmLFMWoiYfqlJ82oBAdy3PlDSsQs1ToKdkJTGrRKRHsMTHISmFzygD+Am/ilfFRDMRC55Qh/L5v4pXxUQ+HuvYk+rOT3lcKlqmTJbKJmz3SaEfvFinh4xpc00gFMwEFNFYqbjFh0Z/B4u/tQdqtD4cM6cKVKv3qzl3xe7QT2C2S2EhbUIemJswfZHo5JvdSRKEVSaIpBIQps0HEU5mgFC/Eg/p4IyqPnvCr6N+qdeUay7ASkv54cKIZikMSzUPLrEksgyzljAxNlUAhuX/AHGVsqSypISAB6NFE8AdPbGsybhDJ+rmQ4GRqNWDxpZA43gQcRd6VNA/fpFyeMJSR6QY05mhGjcIArIDMdOBziYdTQOa6Z/rOGyIwFKXoCUjk7tiHD58omEk7qi+hBGYJeg6h41nWcTCsr3cCkMB6Salz1A9hh0AjtZJSrFugKHYvVTkFgT6QOEZctYzYpqggLIKlSQskA1IdglQNdKDnAy134MeBaXViVgP1nxVJORZmOcWP2qJZKglhNSAxJSWAYnFk4YEDvh6YLHm7ralaUF3SpykZucwCWqdOsc68oWzAkze1l+aqpbJ3L+0N3jiINXKsuQ+8taWDsHqSQAaKfMZDPKGO87HKtVlXLVvEOUHUKFBXRzTwgRl8crA1aOLy54IYisbYAdW/WsXV3CZmIyd7DXm3SBKsSVMoEHKNyafBn3XJYI4GNpazid8unuiS1XRMlJBmIWgKDgqSQk9FZHuiqikHkIRFtmF3LjLk3dEkm35pKiNeHg0UCs0AzNGFX5MM4YrL5O7wmylThIKUJSSAshExQGeFBrlxaJuEfOw+pouWS+VrLEuoAOrg3H5R0DZbZwzcE6fvJFUgjzjoWOgPtECvJlsbZ59nTaZijMUpSnlmiEqSfNVqrQtAzysbZWyRbEyJC1yJaUJUkoOEzMWpI0DYQORjJ8eqemJRzqO4Ss9rXd9+TJCqybYe0Q2QKyS7cl4h3x0daY4hfW06rRZbLapih9LkTFSlDIzEKGJMzdo4IrzMdX2Rv36ZZJc0+e2GYMmWGfxd++EzwaSf+nQYTUIwBEqhGuGMhdEZTC15RE/y+b+KV8VENLQseUUfy+b+KV8VEUw917Fn1Zw28ZjWueeE2d376vnF2VeJSkh/N3QdCGGmoI8cXKBt7TALVaAcjOmP/7FMREWEhJIrlXlllppHszgpcmKEqWw67LX2FApNGxF+BILCuYYNWGA2YOFJzUKpFKsys+uXSObXBbAiYyqJVhB9cZ+0x02fMKUkhsnScwphVJ4OMiKxgzw0y2NMJakesiEOUqG6fY+Jn6KJ6QNtUlZVuq80tqQA9H7veYsz7aMRCXLh35l6PkSCM4qT7YxxJBNC4yDhRO9rmWflE0hiS3leFLDIvQhgRkxNOI74sWuSVSt0b1HZsTponEXqBUeEDp1rU5BqjEFJrWvDjr8olmzhLqC4KT5zu7gv93OnvhkAXbbZT2o3FnC1WCiQkt6JLVB8IlvFA7NhiFAQ4W+IM+QoeWUGrvmdoAQwNTnm1C3L/nuJWmxBWI6AMGOXXlzimvixdIAuaYVIQU/1EzAou4xF2Zz1duQhtuCUoTdd0kKJG6o1T0eoGvdFG75DhGHQuC9CDRRYZhsufSGqw2Ng5NCH6MHPtD98SnLcKRyO02a0WSdMI3gFF1AFt7N3833cHi4qzyrclRRuz0BRCTlMSBpwVDTtbLEqamYhaiFE0H1S6lUfeD4Th6wFFxicnFLAlTkMUKSSMZPoqag5K51fMWWRPfgFBjyXbX9ir6Da6IV/S7TJKj6BfIGHu3eTi7pqsSrLLB1wYpYPUIIHsjkiZwt0pSZ27aZSsOOiTmAnEPxUPAx0nyZbULny1We0E/SJAqVZqQ7AnmDQ90CdrdC0MN07L2Sy1kWeXLP1gl1+sp1e2CftjJEYjO23yNRwez3xaLgt8yUQVyFEqCHZMxB8xaT6KhkehfSIdudvJV5SpYNlwTkuBMxkgJJG6kMMTt6WWkdyva4ZNrR2dolJmp4KFRzSoVSehEJm0HkrsUmx2lcmSrtUylKlkrWSlSRiGEGmhzeNkMsW02tyTTW3g5ZsxdBmmZKLvgJAAfKuInRs+6O8bN3YmRZ0JSnCSAV5VUwc0z4dxjjPk6WFrUkYhMWEjECzIC0rXnxSlgecd0sdnwSkI+qkDpyjP8AyXvRaPBsoRqREihGpEYmURG0LXlHH8um/ilfFRDPC15SB/Lpv4pXxURXF3XsE+rOG3hKTMtM9CmSe1m4V5AHtFUV1yeKiLPMkTQlYw1p9Ug6hWREOs/ZHtkGdII7YTZ+NCjuzR266B8iwbgYGSUSpstVnmpVLWglWEghUsjzgkGhpUjUAcA/rvIrMkYf6CrPLHa1DB3qKO+R4Pl3w6XdbThYbww7r5tw6iE36EuzzgJhBQunaAuhT5KfTjxhguudiJlE4SE0ORqmteVCDGfOrr8L42SImBVqWtBOEIwt6JWxxNwr7XjMmaRvZbxqfaD7fZFew2JSVhAoSxCswSzlKuINe8RbvK0BJIbCoAOMwzcNaaxF7vYdHrLa00oxKnY6Cpp1cDuiOcsLJGIBRryFKV5v8oozJgIdNG/RrrpGptgIUfulJ60L9KQUgApKFhiKdDVnzbg8Nd23qqZLS5xkHCTlo4J8SIVUOpTjNtDyGjfp4brJZAgEEVcDEzDLe6gjIjKsUycCRDNkmspKgXA9Z6eH/cF7NehWQCQKED6p/T+yBciUEqThcJoDwLDIHUBxWKUxJScVVDGW4EEVI4Cn6eMzVjk16SFKzwgpJWDmQA7NoHDZcYzs8spG+zOSWcV195JjEidjUcBJDbutQRx74z9JCVYVOlYJL+iXAjvFBsFbfXCRitMgkejPw8xurPsBPQwX8n97i0JcgC1ywyJmWMDi2YLsQesWrFb2dKgCkhlg6uGZjRqZc4UkSzd9tGB8Cqy3zZVFJL6hiPCKqWqOnyhap34O23HfSbTLJAwTEHDNlnzkLAqOY1B1DQQaOe2S9yiYLVKYocJtA+sgUxH7yKK6AiHuw3jKnOZS0rwllAFyk/eGkRf6dwcU8sO0k/8AaBkJmrRLloQyUqKRiUlyo4czX2CFWzbb22SkhNpmlKgpJStRmJIUGNFu1NQ0dHvfZ1M7aZIXVPZS55HEoSG/+yRF7yi+TCyrkz7VJSZU1CFTClDdnMIDl0NunWkb4zhGosztPdnL9lJxs9olTCThcZekzHDH0giZiAUzOAWOYcZR8+eTqRLn2pCZx3UArSNCpNUjvLR9CkRk/ldty8Ko1IjRo3MamMZQ1IhZ8pH+XTvxSviohohY8pX+XTvxSvioimHuvYJ9WANnZTyXOXb2j462aNb3u6TOVgXhKywSoNiLZA/WAOnuhLujbhVltc6VOJXZzPm0zKCZit5D9aj84q2e8U2O2KGITrKtQUD537tdRMS+Sg9daEHSN0sEtUmRWRUhin3Z2SjLmIxS1OQkOqUUsxwA1SsHewc6QKm3abMpM5Bx2dQG/wCdgBoUTNW0f3Q/4UqSD50pSSQQXAGig/X55xQtVlMhyhOOWukwNm7JfCc1cfrDOuco5PDKNeQBaksQpGRIwEGns0oz+MTWkSLWlKZtJiEAdoksoAigUfSY0Y8OcVrysKrGO0lvMs5cgCvZ6kF80u1cx3xUSEzP6KkYglSyAKKYg9/fAprdBu+QHeV0T7MVE78v66ajkVD0e+Kcy2gChGQ/XvhgsN7KRPBW4lrVhUn6pYsz0Bo9dI3vrZUFbysIURiDUlzBnlkhTZtSukalNcTJNNcAWxTwopUkMUllV4ndV+XcIZ0znKFKJAKWXmQSAQKHr7TCcZKpailQKFjNJoWzpx7oO3RfQJwUBKnY5PR8PByIXLB8oaD8MfZU/tBgYBQ3FjQZ1BzwkMx6jSB+0FiT2qQ5CUHEGoDhzds2LGK11W8C0kvWZKBJzqkkFh+ExrMkFU5ZWpRSCnC/m5jIDKMw5asNrUgkKYMxZgGrx4fONbdJJUuaCN5IYcVZ5axBOsDlZcnGznkGDDhn4CJUzMQSlw6TQHMhIao1yHhHHGJasMoKw+cHbPCKkj8oqbWWdM6ypW/72URiYuCmiVnxwnui+XACXB3j1cmg4GrwGtlsCZ05DedIWkSxUrmzHISAK0cHgIbGnq2Ob2LV0X4ZZlpT/SmkJXxAUwcghvm5iK+7BarHaBarGpQAlywrDvK3UAb6DRYIAMA5s9UiVLQQpVETCoZJwqdujuOOUNd0X+ZqwtBoQlw54AEEVIYw++PdK0L22JvJzfi7Tb+3tUxKpik4AvdSkgJIShIGRc5HlHXLRIStCkKqlaSlQ4gggjwJjkdv2fxhU+zJAmj+pKcBM2mjeavMgjNqw1bAbZichMmao42ZBV5xwistf30seo6ROe71I7TWxza6LqF13wmTaFMhKwpK9FIUD2Z8SAeBBjvJjm/lu2exyZVrSHMk4ZrZ9mo7pPRVP9cPVxKCrLIIJIMpDE1PmjXVo7P9kpAhtsXFRho2MYaMZQ1aFjylf5bO/FK+KiGiFfymf5bO0rKrw/eorFcXdewT4Z8939/ip/8Aem/EVEFnU9IsX/8A4mf/AHpvxFRRlqYvHumBDpsNtZ9HX2M1REpT4VVPZrOWvmnUd8dEvJU0WdfYJC5uEFKDUE0Lg+kGqBxEcRdxHTthb9E2z9ms/vJPiUOGPdl3iMP8jHT1pezTina0ipL24tSFFEwB8W8kpbWqSNKEjLU9YmNieYJ1jZJYqVJqW+slIOjaFqZQ3X7c0qd/XSC9ETU7qwWokn0uh9kDrg2dXZpih2gUC+FaSaHN1oyq2hhfkjpuO39DaJXuK9qt6JhCaocgLfinInXPjzi/elrwmQZS8QAJYndqySAR0UII39cBnzKITLnpFa7k4ZugtUN3jhCquWZLyl7qncE1YH0VaM9QoUrDJRlx48BtrZjpOsUm2y0pW6JoBKVekmhPeDnz6wo2i7lyZ2CZhFHCj5pBDomJPB29oi5ddvUiclRJz5M4ybqHpDYuaFzcagnHLQkCgKilsq5elSEU3j2e6C4qW6OfKtbLfExTQH0aagjMRf8A/wCnwpIxlZUxpkC/MdYZr0uCTPQJglgLUS/okMAzNpAC8tnUISJskFLJSr61KVPc56B4dSxz5FamuCOXtevECxIGmE68xqwg7d97zJqsSJRUk1d0oD0+sf08R3PZ8KiWqWKmqkUJB9Wv+oQwTLLKcKSMMwUWwcKdsxq41HGJScLpIZKXlkKZUxTKCZbOwBXiOJ2qAnIV18Yr2bZOZKnrmTFpWmaSVKGILBrQcBVunhBkAowlGFlEVLMGFKc4xOvhMsKX6BphFSV8UjQaGEUnwg0TSrtkJllKZaSlSS6mSQ2TKTk7cqwkW/ZiZJIXZJmJbk4A6S1WKHzpoT0hps1vwjtVEKSTUoqE1IAY8Mi/AxHNtcuY5UAoyyCSmjAkbydQQ4NcoMZuLOcbBezG2aSsInPLmthL0SojJwciXYwQ2quhaXtllUQsMqagalLfvEffFH4gRSvfY36QiaZRBXLUOyILKJZ1SydQaFJ+/EuzO1TSE9oohSN1RKSoBnbEwOHv4GHaS+0f+oVN8MYv/lCyT7vnJtCmmGSpBQzla1oIGADmxfIcaQV8ld5Gbd0tCgXlDA9a5kDmwI9kc3vG6pNltKZpQldnnuZKx/41HNB0o7jlHW7gvpJloQsgFmSpglKuDgeaffCZdKjpXk5LyGiIxGxjWMbKGIV/KUP5bO/FK+KiGgmFfykn+XTvxSvioimJfdexZcHz3f4/iZ/96b8RUDxBa+5b2id/em/EVApSWj3TDRLIVFuwXiuRMExBYjwI4HlFBCmMWDkYV/2FOjqF3bRotUoBTIfjkcNSPA+yJsYluAQR6JP1X+tqHZjzjm1yXiZasGaVOGJapYUelaQ03RagpK5alUxboPJqDuAPfHn5cOlmyE9SGKVbUziJZG8moKqLBGeFQ5HP3RRvu5BNQ6goqSncWkBaiQdQnPXq51znRdoYlyMNQoFjlVj+s4J2O24VAAukgd5y936pEFJxdoq0mqZzCxzjIUFqSFJq+eHgkngQaiL912pSZ5UVOFhnzyDh+eUN20+ycqZiWklOI4lJLs5zKfqknOFOz3EUzcGIyilQbHvIUp+IAKaDUGNeuE07IaXFjPYrzxoKWG6xAyYgJanEk5cItSbNvAJPoqDcgSSG72gEuROkTyVyykKwuM0qUBmkih405RfuqZN7abiqyRgyDgghVRnm/dGdxrgrZEiUpM0IAZsSkpGoALgHlujwgldlsCkdohlYS9c8IDpHcKNwgcFH6Wk5YJYDipxLU/tIV4RiRYSJ0yTkle+lqJKVkqpydxyLwzSoUYZcwgl6pSSB1HI5P+cZtkgCTiYDCoOdCk4Xbx9kDZdo7VKkE76KkuxOp9gi4q0YJSkKyZxSjZ16QnARXtVoVZ7UUpcB1FaRUFLPUeIMR2lYRNIBriURhLgpOQV3MOhhisFnxzBPVmwQs6AqOHER6vc0CrzuwKWubLAOGho++lsTjjhq/KKJpgZb2fvF8L0UoFLZhWAec2hAI1gFap30W8FkebMwrb0WXVVDwW/hFlE9SsC0S1VIUFBkucqDTRzEG2tqE1CJlHQsoy3qpBIJ1AWFQ8F9q/RZDRdNilz5a5GJ5ZLKScmIBlKT9VaXACuReM7K3liQuRMOJctakOaE4CztmDke+F3ZnaPsZiUTGwlKQpZcFJqQ/EBwO6DFtsBNtXPQQE4Ja1JFCc0lT5HIg93KEnHZp+0MnumhusV+TZJbzkUdKv8A8HT2iGW7b8lz6JJCtUqor5ERzy2Caoy1y5gEsE4wUuz51FSHzHN9ImmzijCt8JRwOT5EK1fjrSMrRTk6UTCv5S1fy2dTWV8VEKu1G0FvXIAss1ikOvCMM1QGTK6M41jmStpLVNWETp85SVLTiSpaiknEDVJLUIyjTgwOTUrIZJ6dqNb2/wARO/vTfiKihOlvFy+FtaZ/96b8RUetjBiAA4yq3tj0vJm5QKKY2RMiSaX0iI5QwpumaQXGbvF+7rcUqBfhnyIqOYaBbxshVYDSaoMZNM6zs9eYmYhlwGlW/wCYuJQA2I0CnL6N+XyjnFzXzMllCks4Vr0yNYY7VtAvGd1GR0NaE8eIjzJ4mnsbVLYbrVPC0gAMfNL58AekApG8pSVgE5OaVdiPcRFKy7QrYApQWfMKegH3oqWy+V43wpGIh2djQc4X42HUPV2SwtLneSoAsa4SHcB6jOB8+SAE4CQtYVunIlBY1OrHP26QLu7aiaE+ajXRWo/FGbXfJUC6EUOIedQkB23oGhnaka2ZYTNOMkLUt2ZgAHASOg9sGrvlhU4THBThpyL5U90L963sVyioy0BVXIxOWdj52dBXlAm4doJqHAYhzm5484p8babBqGK1WMy7QZiXYpbqx/P8o0mWgkb/AJtHFaJ9HvGUVkbRzCGKUU5K6/WiveN+KPooHQK5HVUBRbOsP2xRTKmy01K5ZCHNcTAkvpU07oXrHeS0A4S5WEqmc1KFad0Vhf0wuThJCcINXAcc+ecDrJe60lKgEulYGRYpKA6TWooIpGDpoRy8jRIshlCWtLrQSpTDNIwkFqVOo74X77mrmykS0pLpSlcxtCSQlPI4SknmYmtV9rKMICQDjTRxTFlnFCTbimVKAA3ypS86qJFc86CHxqtwN26JzZE9kolQx4Qw1YFy/hBW7rTNQmXiO8ZcwYTmUoZSQdc3EBUWoqJxAHWr6Bw9eIET2m9FMlQCQrs1JcPlm2f6cwGm9mNwO+zN7CahJ+sMufA9zHvgjarIGINUKoA3m8AG0fwMc+u29VS5SkpCaLChm4OBPOC9k2tnKACgg9yn9E6K5xCWNpuh1IPJsoQSNDV39uWeYgDtZs/LwCcEYVJUhyGq6wN8DPrHpm0sx0qwocmvnMebYmfpEV8bQTJskoUlIBMrLE/9QGjqg4oyjJULNpo//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8438" name="Picture 6" descr="http://s4.hubimg.com/u/3222475_f260.jpg"/>
          <p:cNvPicPr>
            <a:picLocks noChangeAspect="1" noChangeArrowheads="1"/>
          </p:cNvPicPr>
          <p:nvPr/>
        </p:nvPicPr>
        <p:blipFill>
          <a:blip r:embed="rId2" cstate="print"/>
          <a:srcRect/>
          <a:stretch>
            <a:fillRect/>
          </a:stretch>
        </p:blipFill>
        <p:spPr bwMode="auto">
          <a:xfrm>
            <a:off x="3143240" y="1500174"/>
            <a:ext cx="2928958" cy="2883897"/>
          </a:xfrm>
          <a:prstGeom prst="rect">
            <a:avLst/>
          </a:prstGeom>
          <a:noFill/>
        </p:spPr>
      </p:pic>
      <p:pic>
        <p:nvPicPr>
          <p:cNvPr id="18440" name="Picture 8" descr="http://4.bp.blogspot.com/-MHc3Y-QTRF8/TsAjbONbalI/AAAAAAAAAc0/RnNDFTDyyxk/s1600/morality+%25281%2529.png"/>
          <p:cNvPicPr>
            <a:picLocks noChangeAspect="1" noChangeArrowheads="1"/>
          </p:cNvPicPr>
          <p:nvPr/>
        </p:nvPicPr>
        <p:blipFill>
          <a:blip r:embed="rId3" cstate="print"/>
          <a:srcRect/>
          <a:stretch>
            <a:fillRect/>
          </a:stretch>
        </p:blipFill>
        <p:spPr bwMode="auto">
          <a:xfrm>
            <a:off x="1285852" y="4324349"/>
            <a:ext cx="6934200" cy="253365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n-GB" dirty="0" smtClean="0"/>
              <a:t>The argument from religious experience</a:t>
            </a:r>
            <a:endParaRPr lang="en-GB" dirty="0"/>
          </a:p>
        </p:txBody>
      </p:sp>
      <p:sp>
        <p:nvSpPr>
          <p:cNvPr id="3" name="Oval 2"/>
          <p:cNvSpPr/>
          <p:nvPr/>
        </p:nvSpPr>
        <p:spPr>
          <a:xfrm>
            <a:off x="642910" y="1928802"/>
            <a:ext cx="3214710" cy="1785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Mysticism</a:t>
            </a:r>
          </a:p>
          <a:p>
            <a:pPr algn="ctr"/>
            <a:r>
              <a:rPr lang="en-GB" dirty="0" smtClean="0"/>
              <a:t>Religious experience</a:t>
            </a:r>
          </a:p>
          <a:p>
            <a:pPr algn="ctr"/>
            <a:r>
              <a:rPr lang="en-GB" dirty="0" smtClean="0"/>
              <a:t>miracles</a:t>
            </a:r>
          </a:p>
          <a:p>
            <a:pPr algn="ctr"/>
            <a:r>
              <a:rPr lang="en-GB" dirty="0" smtClean="0"/>
              <a:t>God speaks to...</a:t>
            </a:r>
          </a:p>
          <a:p>
            <a:pPr algn="ctr"/>
            <a:r>
              <a:rPr lang="en-GB" dirty="0" smtClean="0"/>
              <a:t>Chosen one</a:t>
            </a:r>
            <a:endParaRPr lang="en-GB" dirty="0"/>
          </a:p>
        </p:txBody>
      </p:sp>
      <p:sp>
        <p:nvSpPr>
          <p:cNvPr id="4" name="Oval 3"/>
          <p:cNvSpPr/>
          <p:nvPr/>
        </p:nvSpPr>
        <p:spPr>
          <a:xfrm>
            <a:off x="5000628" y="1785926"/>
            <a:ext cx="3429024" cy="19288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Sceptic</a:t>
            </a:r>
          </a:p>
          <a:p>
            <a:pPr algn="ctr"/>
            <a:r>
              <a:rPr lang="en-GB" dirty="0" smtClean="0"/>
              <a:t>Neuroscience</a:t>
            </a:r>
          </a:p>
          <a:p>
            <a:pPr algn="ctr"/>
            <a:r>
              <a:rPr lang="en-GB" dirty="0" smtClean="0"/>
              <a:t>Epilepsy</a:t>
            </a:r>
          </a:p>
          <a:p>
            <a:pPr algn="ctr"/>
            <a:r>
              <a:rPr lang="en-GB" dirty="0" smtClean="0"/>
              <a:t>Food &amp; sleep deprivation</a:t>
            </a:r>
          </a:p>
          <a:p>
            <a:pPr algn="ctr"/>
            <a:r>
              <a:rPr lang="en-GB" dirty="0" smtClean="0"/>
              <a:t>Cultural</a:t>
            </a:r>
            <a:endParaRPr lang="en-GB" dirty="0"/>
          </a:p>
        </p:txBody>
      </p:sp>
      <p:cxnSp>
        <p:nvCxnSpPr>
          <p:cNvPr id="7" name="Straight Arrow Connector 6"/>
          <p:cNvCxnSpPr/>
          <p:nvPr/>
        </p:nvCxnSpPr>
        <p:spPr>
          <a:xfrm>
            <a:off x="4071934" y="2857496"/>
            <a:ext cx="78581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9458" name="AutoShape 2" descr="data:image/jpeg;base64,/9j/4AAQSkZJRgABAQAAAQABAAD/2wCEAAkGBxQTEhQUExQWFhQXGSEbGRgYGBgdGBwfGhwcGx4YIBwcICgkGholHB8aITEhJSsrLi4uGh8zODMsNygtLisBCgoKDg0OGxAQGzQkICUsLC4sLCwsLCwsLCwsLC0sLCwsLCwsLCwsLCwsLCwsLCwsLCwsLCwsLCwsLCwsLCwsLP/AABEIARQAtgMBIgACEQEDEQH/xAAbAAACAgMBAAAAAAAAAAAAAAAEBQMGAAECB//EAEMQAAECBAMFBQUFBgYCAwEAAAECEQADITEEEkEFIlFhcQYTMoGRQqGxwfAjUmLR4QcUcoKS8RUkM0OismPCRFOTJf/EABoBAAMBAQEBAAAAAAAAAAAAAAIDBAEFAAb/xAAvEQACAQMDAgQFBAMBAAAAAAAAAQIDESEEEjFBcSJRkbETMmGB0SNCoeFSwfAF/9oADAMBAAIRAxEAPwCiSgHBPh1ANW5f2gvCbPnTRmlpCUAnfWSxrUJaqm40FDWIcJKEyYhDsFqSl6uAS5Ib8LmLouY8xcmQiWEScoVmLAZgCAMqTZLcK0qxjkycr2irs+kq1EuXYqitjrDPMSGsQhwTdwM/hA1rA2z8AuYhK0rAckPl5mjZgQ6cqgT97k8WTaOAz5hiFTJTk5e6SVJy8czKIUxq6U8noYrnZ4TJU5AAJcKlGjOAoBJqx+5Q1qYZtmoNvkl+OnNJXsNkdniCl5xq1O6Y16rtb3x1L2CFHdnLA9l0ByTregvUxYJuAUpnBUk3FmYVL1PEaU04Bbbw6zJKJammFSU7ri5KVB3cOkHl0rEMa05SUU+foiqaUYt/7Esrs2p05pqqlz9mwA1F6lyAK+yrlE6uz0sAnvZjmzmWW4lgg/GG2G2an2ZK83FlyzxJzliX4gkmOdmstU0AqSULCCc6ZgdgoMtQzFnAL2iuVKq+H/BPHUQvm/qyvnYdR9qsBqqIQACxoS3Fg3UwJP2QpNVzwDmZIKQCpixpe2kXKbskJG/MmKADkBWXiWZAS78H1gGSTL8PdyTcyzKUCOqnGZX4hQ6UaDhTn+5/wDOuv239X+Ss/wCFKctOBDO2QBQfl63go7ANhOWCz1Qg06BifdDHaOOV3iT3YNFB0JmrJswfIAK6F7cmgrD94oP3KweeVIH9Re/IwFRVE/D7IOnUg14n/LEp2KWDT1Zv4EEX/J68o0OzynP25pf7NNuLn5tD+RsOcQ82d3aB7MoAnzWof+og2VsKQGPdiYpwc00lZ5eMnKekbGnO2X/CBlWj0T9WV6VsTD640mjFKEoUoHol/RtIgk7Hk58v70sk+FJSmWTejrTvHkA8P8JiwazFmUkq3K5ElLkJIIooqABYmnAQTiie7IIlz5arOQC1KqypKT1DfON+HbmX8L8AfHbf9v8AJW8R2dTlZK52YXJUjLTl3b/DSKymSo4lEkTSQVkKYJBATUl2uwV0YRbV4sjDFSvHVBuTuLUlySXJyi9zFQwDd/MXND90glSXUCtRZJS6SCHJPHoY3TbmpbumPue1MknHbfOeXwWCbszDS2MyYoVsqYB5aU+niUYTCHeC1kE0AmqyVNatoDoWpFvlbNlygMstKSeCWrqKXrqYMTKY1FB6N9UjHSl1kzVW8l7lI/wfDqWRLUon2cs5wBQOd7MC7mvDR2iOdsiQhSUZlKcVUZigEGujhyGsW83pa8bPwxcTVSz+Asol9AmpPpFVxoUhZElJTJZ0hQVmDFLge0lKnonS7B4B05r9wcasXiwDtPAiVMypUSkpcA1IqRGR1jye9YkuEVDuAc8xwOQNIyB6K7L6KvHjzDOzWCMzEBnZCFKLDUtLA5OFK4Wiy7OwSJipswguZimUKKAG4U5r3TUO0LOyeHriFBiRkSBmYOSsuxHIN8IsGyJZEsuST3kypepM1frWG081X9F/ZztS8ff+gPEySxecsAUdQSRfi1eF4qO3MIpEwqCnJCZqTQDMk5S7UZihR6RaMZm7x1+F/vEZmTXofFTlAu3cJmSldAlBFPwqGQ3tdJtpDYyvK1ieUfDdMcbCmzJ8hEwTEusVGQ7psQDns5VE0/s6sqTmxMwZFZgEJlpDsdClTs5vzhD2AxJT3slRqhecebhbDhmAP8wi7T8UKsoO1ORjVSpwd0jHUnJZYnx2G3WM2YrSq8opxCAkNyaEPZQsvGJFhNcAD8AGmnKLDtVSQzGhOn1f8ornZtG9jBqZiXJrdAJYR5PLMtwNJ00qyh6FSKMD7SYNnYpKEnMoA1JenOxsG1gTGZUhPsgKBryDhmFS9h0iGXsAz/tMQm/hlpoEg8S9V8dBA3DFuN7UoBKZaTMH3lUT14n0gGZ2pn3ShDDik/NVIJ2v2eMl1ocy9QxdHzIhCuUDXMCPy+MC5O4SQ7w3bMj/AFJQP8Br1Y/mILT2pkqckrl03cwGWnEh282EUwyrNr9XjlazS1B66tBcgHpuAlZZMpJsJaQ1dEiOv8Gkmpky31IQATzo0VXsp2qCPsZ6mQ7S1aJ/ArgngdOkXda3ND59dYNozAnm9mJCmSEqS98syYBXeNHa/KI8H2Sw8tedIW7u5mLu7uwNwa+UPJiw1Kjjd9D6Qv2ltoS6ZVLUb5WYOKAkkB7UvaPbrHrXOTspBW6jMU1gZ04j0zt/eOZmz5KlHNKQoD7wfz3nrz5Rmzdod+KApUKkKuxetCQfrznRIapIHN6QLmEooxEpCRuJSkcgB8ISTAP3h1McqFMNPFLfzZ2iwd0AKqFa0rCnGhImDL4ilYHGoBoXvR4mqt2Y6nyit7RltNo3gFBYbyzT1MZG9rH7c/wJrxdS4yF2dkdOk1t9Rx2QnKQJpSlnnAFROiUCwawcvd3akWXCHdU1s6tPxqL6V6Qk7P4d5AbKXnTD0IIltTVkuzi45Qx2Yt5YVcZlEk1LCasOdPC0Oo5qSZzK/wAq+5ufVJYvrzp8K1gWbLMyRMBAOZJDgGxq5NACA5dzWDEoz5mYh6VFWuWd21reOpyEy8lAGNauSxrYuLnS8HUm7raxUIrNzz7ZWMMvFypiqd4Mq+pPdrB4MoIV5aR6EieASSwrr5e+PPe0+DCFzaUziYBrlm7q7a5wS8WrZW0RPw6VKckgBRBcgpcKLOAaua6GKJ4jcRDmw0xq8wAAo9GDc29PhC7s2lpmIDXUm/HKmnL9YOw84FClHSwFiS1PC49RSAOzktQnT+GdN+OVmHk30ITTlubGzjaxYJOGzLGoSXtr58IaSjdtOo4NQ/VYDwGIQHGYAl3D1a1uMGd6Hqfr82jXI9YyfJB4O31SKl2o2GkyytCUiYN6gqeNr/nFpnY5ALFSX6wDipwIoxNvfHmzx5esPYPSvL9YXLdiGp7/ANYt3aHDJStKwAMxIVwNHB63hBMCRQJ1f6+uMLUmG0KJ6corc1fQg/Xwhvs3bE6dhZshZPdpCUJUnxMHdHMkMHOnF4UbSQff8b+tIk2Rju6zSy2UqCsxBpRq9R6ecUZ245EY3Z4L72f2kUpkoG8gJKQkgBaGcpJy0KWSQaCpETSMPvnPLCqqJNMpdalAjUkApDNoWpEGzp6FpllLKVLRoxbMLDmWPP1iLbe1FSpqBKWCSMynGZLEMkEeTnomEuP+Q9c2iNcJgGWDlCcuYAghjnKadBl9/KIdqzUF5OYJ3MxVkKyQ5DJA1cVJtSFOxe0EwzyFqStCzyASTZuAozGHO1dopw/2i9wswLB6V9OIbzjdq22R54d5CfaGIMiXLEmaZktC2zkZSHG6lQJOZJdgzMxBFjEkxQmTJKhUF1aaoPre0V+djO8QrIHQsgkgFgUlwm3GvIPDjYsumGIqQZqSxY0Sv8hTnCZXUHfnIyNtya+gLtKuIW/3Ee8rjI62un/MHnKQdfvTKRuFJ4XZHQprHr7lq7JJfCSyCQ06caCjd6oOY3hMLnwwS5zqzpcKIp3inFLHRxwjjs2r/JSwHrMm8P8A75nwZ9YYbCL4aUq3eJBvqp1fAw3Tq859/wAnOrYjEgSS5ZRzhIO8lTDK7VNSCwJAfxRwibuhyz0FnqCSKipY0AbpBGMSQFFSaEF3Nxq+oubQPNUVBIUQd4hLCh57qqUzG12gqkbOwEHfJXO1WHrLN0rCpJDfeDp9CD6wv7CzX7zDqJcjMLuClkLt/KWHOLB2mlZ8PMapTvpYO+Qg0bU19Yp+Hm9zjBNCmSrLNJBYZVgpmehcs0VJbotEsvDK56EMERLBTlscwBFDQABvE51gLs6SZ2KrZSSxFKpPvpDCbLdNW5a1FNYH7OyB3+KL/cDUaueEU4tN3HTlex0vFKCzL7slO9vboTStXrV+UNJ9BLFXKQTfX6MMMDJSUmgdJJ52eOUt3iH+4kR5xCTFEzaExM0IShWUpzFWaWEC1MpS7+YgyZLK2IS3E1aHJw0ol8rnjG56QzBuranWkFtMuVDbGyhMSxpVwRcEah4o2NkFCmo6TfT9HFY9J2gvzjz7bUppi3uo7vkAW8xSFXSdhnQRY0EByKWPrf5RBgJAUorIBQFAHg63y+W68dYheahoDQtc/nX3xZNpygiQkCvfzjNIAYABkhHJgpiOUUp2iIeZDTsgvLml5Ug0WVDh4crdQ784UdoZQRiFAVFyeGZ93l/aHPYlAHfFIaqRwYsTl5UI9YS7fV9rNP4z6Dd+UJk+CmkryZrZ8qSMTJ7ozN5aX7xqMXyhunvjr9oHeJmSg+ZAScqPukq94Nq2yxBhE/bSEiqu8SePtCsNv2gYcKVJoASlQFLsQQDyf4w2k25XYnUwUY2RXuzmz1TJKllVO9KWp4soIfgCosYsXZ6cE90LDPMza0VKWW9Q8d/s+loXhZ0tg4mOfvHMAxPAggjyEZOwhkrYVzroeeRbuLVD+sL1MPmTN08sRBdrTEnEzAkk5UIHTxFvfGQPPljvpirZgk/H3u8aiXYrLsjrUpeH19y09kEZsNLZ92ZNBsH+1WfO45X4Q57NIJwkhy57qXW7skesLux+HbCI/HMWoszgGZMswd+eleAhx2bRlw6EMxloEtn1QMtW40PQw3TtfEn3/Jza3yRI9pySqWoAswdxyrAZlqSQQndarULULF3f9DBmIQxdR3swAel+CQ5YUFX50iZEkgOTXlQcAIZicha8KFGJkBiS4B1YN9UjzXH4bKjKr/48wyiNShdR10PnHq2NQQ28QBxt5n9eEUntJhHmq4T5eWhHiSzF7gkFPpD4O2BFRdR7sDEmZh0vdAyq4kpo55mh8xEmwT/mcYALIltzrNHyis9hNoFzKUfGHr99G6Q/Egj+mHuxlr/e56kqYJCQrczOcyyPbTqk8b6QuclBtvgON5JJFvlnKpqsoNWzgHzLv7ohnnfBUqWkBLMSXpR6kMYhmYmaXBOo/wBsu4HNZZiIJRI75qAG5/Rr/rCY1YzfhY1wlHkLVNBAI6fmH84jM0sOPH50jjMUli1LEeUB4jEuaXf6taDuCkQYwOW5/CKVt6UTNVy1i8y5Jqo0/KKZ2plupYf2XHB7GvGFpZGXwKMHsWZ3QxCkjIScoOpLgLJZgl6CuoNoJnAqYEBKUJYANlObxNUkkXJMXXs7tGVi5GUpYpARMl8KM4/CWodG5QTO7L4fKR3QJY5SoqUoHjmJceUUOORaklyVzs4tXerylnluoXGZxlV1G8OkKcZsmflWVSl+IlRDGprmAFVB9R6Rcdj9nkyFOFKKlIALgZaF7NcOWrqbw3CNA8C1hBxqbW2jzXZ+AnJmSV90qhBDpOVrEnVIAq5a0C9vUzf3hJchBAKH+IGjlLtyEep9yDpS7fKEXansuMYULzlCkIIFAU1IO8LkU0gqUlFi67dRHnuwdqmUqYc2UTUEEhipKkl0qymhqSH5gww7KzZiy65ilgzFJKbs8s7z3HiZhSgiXAdhppWoYgd2kUdKgoqPEagczWloYp2UiQrJLqwKlKWdaJAHC9Gj2onHa0L08JblcCxaSZ0whg7G4PEP0pGRBMH2swigOXLVwxB00q8aiLa7I7dKXh9fcuPZ3FgYSSkVJCnIL+2thQuGBc009CNoEpkzpiF5JoTRaC2ZYGWWlSSClQKilNUkizhoC7GhRkyXAAGZiALd6prO5vcVp52LE4crlrQgbxCiHNcw300GhVlPQtE7ltrff/ZK1en9hfPkY3SfIUxbekKBcXYpmMRerR1LOKLP+7sOAm10tVoaS5veISsCigCnoQIHxGNQhy5GWhFhmJAAc6vzapOkdd+bOekKlrnroBJNSCyl0KTlKbcQR5Qm7R4Gd3SlKMkd2QvdSt2HirmszmzmkWPszWRLUq8wGYQK1mqMy503vhB+OlhaFIIDFweYIj1rGPKPH8UlUrEGYkslYExJyuBRlgDX2qPqI9NwGz0ISVIJUF5VFRbORdLsBu7zhgNdWjzzbchpACh9phZxSrmhRynyzBJ6GLn2Qxfe4ZMsXQMhII8I8B5btOqTEuuvsTXHUdpLbmmNu6C6H2iHZTWHK2vrHa5C0l0EJTbTpUUNOIPyiHE4iVLUe8UAxALVVVywA3nOo66MIRbZ7QFbS8OBLCvESn7QVFRLLFjUhTaWiCjCrKV4FtScIrxFmwWHVNlpWVpBLhQFQCklKg/JQIgvDYNCA7gk++PO8NtRcg5Zc0oJPhzUc3LKoSS5tcl4MldrZ+U/apLuXyy/kK1pHVsc/cXfEpowb1EUvb0oOFGzEH66EwNiu1Cy32rPYtLGnFvp/Wu7U2uuYxC1Ky1Be3kAelv0F03I9vSLD2NmKRNmzmzJG4pI8ZIAVma2Xm415xZZPa7DLIAmbxO6MqwS3IjkfjHkyNqM6yN8GhBY24HXkPSHGxZgk4kqoTLlFIBZySAgkPamd1Gw6w1U5KLb6cA/Ei2kvuekz9tSUJClzAgZqFRABfQE3o9I0Nu4cj/Xlf8A6Itxvb8o8l2ltqbPICllSQf5BpuA/wDY1NWa0WPsnslQyYlc4kZjkQQDmCXSSVE0GZxl1bnRc/04XnyHDxztEvMvbsgs02WToEqSeljV41/iqHpmb+EgHS6mF+esBzZqik1POpe4ZND19G1iJCwADlIudXZwHqzcfKInq8YRatLnLCcZj1lyiWxbdKyKkkvupJLC+l4UBgpSmzFyVqNzlzjIB7KQWASLkE1MMJk2imLqCaX+82Wtw6S/VtIDRLI8RcgEkMGNzYeJ2SePOFPUSnyMjRUXgra1PNmOaU+ehtGRJjCO+U29uIqzP4qtGQ9yG014fX3LF2SVkwiTmzArWLW+2WGBezkevWHM3Fd0lMtBSZ7MMwOQMzlTNujU9KRWeyhAw8tKt5Kpkw5dQe+IoeFHa9TDbDKHfqSdUDKT7RSpQX1P+n6iAVNSrtPzZI52pJoNTje7QESwdxIQlwl1EUACQ79A0D7UkTJuVIUkLUAhZFQHYLIYFyEEjNxKUih3jsEgKnKBLNLBTbUqSsjoyPJXOI5EyXKmTM7kooFcEhKVG5DOSVefIRS6jnV2dFnuTqKjHcG4ieEaBhTRtacgBCHaHaVNAkgqJYZfC7F940NOD2hPtjGzJ6zcSndKePBSuZ4G3WOcTgypBy7q0lx1Ap5PpzMV7erJ3LyB52abPxEpaQBPljMQSRUMDYVBT8YWdk8WRuLKk5ld2vKcpdObLW4q4pxg3aGKCly5yDZWtSHoQ41zNTkYWbXk5MSoiiZ4ExJsMwNR/UH849tTVmCm07ob4ZQROUQGHeqSS9Tnly1pJN2JSsPW0ZjxLnBlhyDQ1cVoQpuLwpxeIBImVAWkBTXSQXSttSkuOhMcDEMcpbM1GIynmOWvER5I25hUtCijvJgI1zqIINQwL6e8GJ1JKR9rMqoOJZTLKiOJdO6HrW+gMcbTnFK5agN9aSA2mUg5vIKgWXh3NSSSaklySwqYJvBnUyYFhnmaaBI6WSKwOU0Ykq6kltdTWDJkpiRpEMxcoFss1amqmiUgkaqGYkdGgVK5trCqTh3WGScoUMxAoNWfnHS5q1qmBJYKICjqQK5ejl25DhDJc2aUkrASlIOVCQcoCqO3G9bmOcFKEuUkkBU1YzJSDYKNFKOnS8Ncmo4F28QMqUJad5nNhqf05wy2L2vMiWJcyWSlLhKkmoBcsxoSFG8L50pqqdSlGnFXIco4/wAPUaqHlw/MwmUIzVpIbGcou8T0DZW0pM8Ey1Z6OSfGlmcEGoFKdPOCkJAJqAVXNXDAB/cOdY8rxGFCS6VEKF8r06kGkXPslt8zQJM1X2yah8pzh78cyRpqADcRBW0e1bovBfR1e57ZcliUDmBclgdSRoXra0RCasgE3FakB+VLf2gqYN5J4AGrkVN+RuGMRrVUHUEsfVvO49YjSSLCuYtJGIW33EV41VGR1jxlnrJ1QnTmuNRarNLsehdL19yy9j5R/dUkXEycHrT7Vb+bNB20VAJlimfvElDcK5i7WKATX3NRX2KxpMqbLaiZsxy+pmEs2o/WhhltmQtUlBQklWU0AdTLS2YAUJTSlyHZ7FPGoz5kzv8ACsgicBLHeqcbhSim8QSklTG7sgJ45uYit7QKs6UzVfaTftJjVACQEoljUil9ch4w/wC1CyZYnLcJyomZCN5GQpWUlyCKAg0pfRoq+Mn95iJqq5QoJT0SkN/yJ9Yr0zUm6j5JK2Eohk7EZRYU4P8ACFszGKz7ldNKxxj3JJAprz584jneA5SxZnABsP198Ut3EAW2ZJQSwYLJbkuhr1+LRJtkd7gZU1qyVBR45VEA+9jEK56gru5qyqWoUJyvzBbWxeCezwBVMkLJKVOlzdlgi/1aCQIgGJIzUGUhwa0JuaEFga9TVxEWyJZVNV90WuQ5etPOOJiVSwtB8UokHmBT4V9Ia9lsJYEVUXPmWHugnhGLLQdtlZ76WmjS5fD79SG4sEwHl3gBravuiaae8mTljWYW6J3R6gCNLklAd6tThW/nANBo7MoKZitZIdky1+dVAB+btBOy5qJaVd8lRUVOEBLkJokb5AS7B2eJ5WNUMPJZYSBQvqxYp0oRA86eF1SlZc6ABIa+8dOjmMNFvaLaomZgmXkAZKUu5YVq1Hc6QLIXkSEoSCRqbPqX1MDLBmTkpLMVOWNKOaHXQROtYQSgB1aAUbrwEOnhJCo8tj3ACTLSZilb4o7OT+EDQcheAcQpSy6k5U1ZIO9/MfkOECYWSsnMr0FAOn5wxXNXNy92lstFLNE82F1QpsYK1KGVgAD8uQ0/SFC55SsLQreSXBHGHs7ApHjJV1OnQNAWIQkJLAV5nhT5iPRkDJNnoeCn55SJgJyGXmANWJ8Qrq7DjBEnMMpfSrUNeHmXhV2MW+DS1wVpBJvv5mFnbM9BDdKaODxNrDpw48nji1Y7ZNfU7dGW6Kf0K7thT4iYN45UoFf5iw1+N41HOOmH95mEOBkQBxLA1MbiyMPCuyNi3b7v3LF2ISTJmLNAZy68gojo7nWLTlrcjKMwbWp4X1p0irdkZ+XDsSkDvJruUgVmLYlyHs1Icy8YS6hYigIBYBzX8T2HnVojrxbqPuKh8qCcfITOTMzgqBGVQs6SGPuf1HCPO8QtUqZNlHfUiYoEijjMQlTCoLM9BV2pF6k49S0TAUkChd/ZLbzCtK8dHvFNXiSFTFZVHMpfAJqs5SFKIz0ZimnWKtEpLcnwTam2GLC5FUl3YGrUA4IECzsWUByl6uzL+aWhhNWp2CagkneAPlSBMUVapF38V/dF6sRyuJtoYkrICElw6m1ZIr7gY62TtH7SWebeuvrDDs9iAnFqVkUckpdElPFLmtxegqeEH7YwMj/bSgLdwQEuTp4QHr5mGXSwLSfIJ2kkNiEzWpORX+JO6r3ZTB/ZpFC95YevKoJ8mManqCkJM5IJSKIV7J1Usv4rgB6VfSB8Rie6fcKRMS4ZCzmFhVTjLflWB3dA7HGGmHInIHNHrQcQVeyW866xyuYFqWUv3YfLc24E+IO4flA01altmokUyg/E6DkIc4PDBMvTeGnrSMbCSNbIwalSd1CCtKi2birerSoYj0ifayEgkZgVD2Q5YnWgYB+MC7GJKylQKk3CcygCRQuBenHgYmxYCKCTkRop/EACWbQ6v5QKi2zzwhDg8OFTZhBICAzJuXPHSib84nMlKA5SwewqSToPvHWM2PLZCj4lqL5RwFKnQO/ONY5eVRKiHHCw5Dh84ZK7kBFWRAUrWXIZIskW8zTMYabMnEnIfa+PlCJImzd4EJQDfj0paGGysyDdxdzewdoFpGozaad8/K1L+cLcWphYtpUNXXkfzh3tTES+KQevH9B74Qz5qW8T00fjeNjY9Iv3ZFP+SRQt3iyP+HlWGYUAkhVXanll8jfXSE/ZeSoYKUpO9nK1Bh4cqwhrObE9YLE3eZXteEMRm4kc/CG58449bNSXdnY07tTj2FG1EAYmbl4Iu50PGNxm0Ejv19E8efGMihN2XZBwWPX3Gmwt6RLSCyiueCavk7wkto70q/lFimy2IL1I8IcJcsC7ULBzpCvs3Ly4aXWqlzCBa85SW5ijtFgmSSoKOVipgRckaV9fM8olrztN92Lpx8KIZS0ypWYiiUFd6JABLk0NW+nioTFzhKlpORGVCUgBJJNGuqh9OMWbtJNCZBSHdakyqZQ4JciooGBcsaPyiqbURUBRJPDeUOHhcg1NGSIq0a8LfmyTUvxWF0+UpL5lHhTKOmjwsxco13zTm5+FYKmIYlJCeL5JbMSbOgEVBp+cLdoSUVIJB4MkfKL0iSTM2FhO+xZQVEbpIKSxBcNWH+L2YqWMoxE4j+UD4Qn7D4WZ3wmhB7oEoKqZcyklaU+eXpUcYvWycCMTiRLUxSnemV00T/MaNwCuEFLmyBhxcA7N9l0kJnTkKWnxIQSSVcFKBo1KDz4RN2h7+bLnd7hlSsjKlrUUmllAhJLFnNaFhrF/xcgFt0MKAH9IV7TwwXLVLCU7wIcLL1oLwDY1LB5XQsR6FnGh+DQ0w810Jbi3nSBE4YpzADeBZSblxQkcSCKjX48nGAhquDrQuWvztGtow4xE5Sd5BGZJcPbWh8nHQmMx20+9kFZU7BsrMEkmoa9gddYhmzHJMA7RnZkBAbeV8N1/cqCg1cCfA7wk8IkS0+1kqxs9SPV3hJjlJmzZaCrKFKZR4Am5+DxGe/YJprV/rlHMnDlDlRdRoW+HSBWHc88qxYccsIICMpA3R90tokM6j/CDzIhavBzVeJ0p/FTzyg/Ew87NJl9yMRMy53KVLUavmIAGgDMyQLR3jllbiXLJ/Et0BqaGv/ERlmguUVzEYMJGj8gACR9amFuOQAdS4o5Vxr5Q7xqZgDKUnmEjR+LwixqdCTT40g4p9QJcF/7LTf8A+fJayQscqzVvpwJ91YYIkOxUCagAU3XNS9A5GU0EKuyU/wDycoAEeMUPBai7tS4rFjwgoHy2qA5FQAdLUjj13tnLuztaaN4R7Ir21v8AWWbFkg1/CDbS8ZGtrzQZ0wOKKrS1AAPQRkUQa2rsGvyOezuMT3EvNmdJmMx/8sxvziwYSZnQveDnUgvyuAHvFO2Mww4AVR1luB71ZH0OBixy1EZu7Z0sGqzsSWJuGzM0TVorc+4uL8KANvzHl4W/+opYKQQGSkJ1AJIzxVsbjxKmqJ0Zv6Zgduh98O+2GNVKXhqkpEtYDhkglUty4qo2OtxFD2ugklSswWXLHRI3X6kkMORjoaVfpr7nOry8bGi5CRlKiDOVVQLFKRchi4YJvxMJsWiY3gmBuKFC5pccIb7LkBacywyXYpF1MQ+Ym4f2Qw6xcDjALMDp0anXX3xRusJcbinZaBK2VLJSC8z94WxUVUWE1AZhko73SrnF67I7PTKlFRQlCppzKASAwHhTTVql9SYrGFUiZiJaVpBFFHgcqJlOjgFtYtmJ2mEpIdmuTaFx8Kbb5Yy17JHW2dohILGgDn6+XGPOe0c+cSVBakry5paUqLDKaggFlEgg14HzZbR2tmUwStTWSA17FRsFcEvQFzeiLaHeZu8mDMtxllh/aISz0cl25RkYu92ebSVkYcd3yu+CWUoJKuGYXpo9D1e8GTVS5oBmoSSNahXqKv5wjGFXJfMMl2IOYMS4Cm4PevUXiXv1UGQ8HTUel4NryBv5h6sHhyCwUzO+dVITiS86WgVyIc+Y/X4wYJa6uFJBuWNifygDAr7yZNUoFyQQXYguTT1g07RbAeWg9coONWhfiWLlqe+DZpWASFJUA2hBD06XMJscskHMR5fVYGLuw5YQ37E4yWlcxKxUbyGBUeCgBpoX5VtDjae1FqpKSQBwIKvMpISP6jCvs/hRLwhnTJYUmatNXNJctRSrNyUSotr3daXzau2FnwA80hgwu1iXYjgAaaR7duk0ugKVoq4vxKlqJcsP4j/6hMLcThyOFeXTrwgyTiwpgeLF6EPa1wTqI5x8s1p8xTjBJyTBaTRb+xMrNgksHIWtLPR7tyofqkWKSgk2Nw2Yija3oGLDqYrn7O1D90XRymcf+SZYfybThFvEtiSBQF36ACvv9Y4uqxVl3O3pc0o9imbUc4vEgg0UngPYSfO8ZGbWlticQTV1Bqmgyppy1pGRXG21dl7BQ4z5v3CezbrQUpALrUARdwpTCvJ4vkiSE5CFpykJdB+8SQ79QR5CKL2XUEpZT5CpZIBrRS3FDqWDCPRpSZasm74agChGjNoDw4xLqvmYmF9pU/2jSylWFISMwM4DVlHuyk15fCPPlTApamsVpSH+6lQp6g+kep9sMKnEyu6S/eIOdHtkFIIUCAa0JF7twjzZPYvGFW6uSQCGJWQ7VdlJfi9OMV6OpBU7SdrEVenPddIGwuLZKW1+f94JXtAA1L06/RibD9gMUpQSubJQ1zmUosOASmp0Zw8WbZ/7MsOnKZ82ZNILkACWhi9KEqPXMIdPUUY8y9AFTqPoU3Zu0Zs2cgSUqWsaAE0uX4DRzoTDztOubLxASqYkjJmBALJIO8Eud41SMxGhYCLlIwkvDJUJUtKHdkoDOXpaqiz3cxU+12HHdIVvd53m7ckpL5ndyQEZS73bUwqGpU6iSWB0qDjB3eRXhcaUWNCXIdySRcvrHe0MS0sTaMggqHVQ89YWLNmUCNG+cSr3pU4EsMrs3DVoq6k4XtzaiFpDbulg/oYBwRIQgguSPNtIExGBzpCRmO6WrRxxBPh6QcJbBLuSAHtwvHpLGDFe+QnaM9pVzQfGnz90LMBJUlAUmubeIdjWzcaNeI9rrOVg9WHxA86iCJimDMQ1G1pSkFtaikYneTIZ2OI0U/l+cCYTCrxU9EkEDMXKnBypSHUonkHp0GsHJ2ZOWd2SpQOqhlA9Wh32b2JOkd/m7pJmJCc1VKQAcxbkaPX2RHmtsW1ye+ZpPg72tiSZSkSZf2QRlSkpzESwChySpIS5Ba5Jc0hNsnE50KC2zZi+hIOrdflDIYkSAqStyjKxNKgUQv8AhKWHIg8YrW00y2dCqvQDjx+EDCEYqy9TZybz/BJjkpStxXdL8OIs0SYvEJvmFdGDcWyxBhcKmb4Sc4uk2VwyqP8A1PGhMEow5ZjMcimVQDjlWvT5wbaQCuNf2er+0xCHfcBSNCygH96a8I9DIoLUqejWjyrsmVjHSg7klQLm+4r5iPTQsoQEqLqPNhS9q/3jkf8AoR/VTXVHW0Er0reTKhi5mfEYgjdZbByHYITfnGQNNmZp2JJ1nH3AD6MZDtrx2XsU0sxv39yw9lFJGXKQFJKj/wAy4oOL1i2KxAUlRBs4KmIIOhHGp9zxTuyxSlKXykE5n/FnWGJ8vfFilzAaZmzEimVwyQ3N2atekTV8zYmHyoJ2OXGdnmAvVnL1yuAwrW3swTjlhQdISlLNUF3L/derWifDSuqlN4vXXpytAe0FApSlaqu5DsN1iS70011ETPMjVybwJAGY1ADMBRnAZ7EdOcFCfcsACN0aA2fRw9fMwmw80ywhKXOUJG8nk54btTXkbwRN2kMilksEuSVHdADnzfgObaQWxtmy8wXb+OTJS/iU5CEaqWadQm5J0HWKR++LzEziCtRqX3S/sp4AA+HzgvGYmZNWZ5G82VMtQFEu9Dos3OmmgIjQlK5bKZXFJ8QJ0I0PxahjsUKKpxzyc2rUc3ZcCnGYbMXQAksX1Sogt5K59IgRPZK0VBykGvF/XrDCaCh23gTrRY87K+PWIpqJS5UxSqlCaMWWCbDjUtQw9SFNA0icCBUVGtHo/wBdI2Jg0Otqv7r8IHl4dDOtVeBNKU41ix9lth/vCiySEJ8RAIc3YHXmdOsebPJEGwezszGELUSjDyy4JBdZBslxyqeUNNsYZOEWhUoAIUMpep9WrfNW29owF/VLShASlIYJYAWAHys0ebducaZhMtNk+Jg5cjTgwNesBKbcrGqKUbhC9uE1JYdLwHO2iCXJ8qV98VNSp7eE6nQ/OkQrmzKcTYOH+Mb8NvqZ8RFjnz0LDLAPAuQR0L0hfPwyHoo15t0qOXxheFzHbKBTiHgedNXqWgowfmDKS8g7DqQlTEJI8KuDGy/rnBWIxAAyllpHhL76eLKoSH0MG7B7JIxElM5eIVvOChMuoYkM5NbPbWGqOyeFl1UmdNIFErUEgmpbcAOnGFz1FOLtfI2GnqSV0sFc7JSDMx8hKSSlKiokAuyQSSRpoPOPQMFOzIBuUmj2vTzYHW4gLCYZKEFKEploNGlgjMMocKVcu931jeNSmVh1O+beYuH4AuXpXTjEGoqqrNW7HQ09J0Yu/cr0kk51GpUtSnqRVRbyZo1EuGlMA1mAvwjIc5ZKIppJD/s8kBEsMAEpUATYvMJBA1L+ZeLPg5mQKYBywIV4nVUhzVspSLUZorHZslcoACgmLzM77q1Ahh4iQefvi0gNQvlo12JFDQ6gMfXgWlru0mKik0jqWpRzFJAY89G3RoAa+sLsW6e7BOZx1NEu3Cpa3CJnSgmoDani35C3lAsucvMhicqKmujJuePHzhCYdggSkqzGxAASbClupAe/6xSe2SiudIkPQZc4BPiLtXiACfMRddoTpaJRmLAl0USWehFKjWjedo8qkYh1yZq3Klzcyq8Tk4UFPfFuig5S3eRJq5pR2+Ycra+V0LrTdmAaDRQ+cDImqmJK8+8l2bKAQHsXc2trSNbTl5ZtvCXL2auuh1gCYDMUDLQaH2hd2YHjr6x0kro57Y4l4pQbMmho6XbzFxd4kxiEqEtgl1VcEGif1KTHOE2glwlbILgE3SH0f84GxcpBnlgCAADoDqfcw8oHbkO472HsPvJuRwkJDqUGonj10Dx6bsnColpSkJZIZn+PMm5ik9iClJmpAHsqyimYuQHbneLkvGABTkEi50za+QEeTS5CtdEHaLHplyyo6Co6GiR1LeojzWeFnMVEAqOYk1ve1uDPDDbnaBM2aUpzFKS4YUUT7XNIqB1J4Qj2jiJoBUEp14ksKk6Vha5NbsjasG4U5OYgs7gP5aQoxCEJTUsSWULkVvQQ2kJMxLqUcpoQKMRcOIAnYIIVUOC2UuAHFa8B5VeGKWcgSWMECZhURlDCzn4t0jnGyUuzE5bkmrkP0AFKczDjY2GCmSQ514bpqBC9aXOYvvKJPCpPy+EapO4LWArsXtJUqaZV0zdHspIdwdHDjyEXibhsxcOnLvE1L5iXFDUO3rHmapRQpKgyCCCCTVxUVazx6ngJomy0TAWzpCmezsW8uI4RBrYWamupfoZXi4Poc92lLFIJd3qwc0J9eMK+1CipMtNt6o4gB/QFodhAACim3Ehwwe31eKdisV3s1Sh4Rug8cp3lDqfgImoQvLd5F0v8TAkC5EZGkNc20/tGRVg3I+7HzgxSmhTOWeLghJrzdSYtE9SVFReqaUelQz1Z2caXaKh2NUrvJ+44TMcGt1oSG9EvFnmBKUFmDFw1qEkeenkYl1Ef1GJp8f8AeZubLJ1BcdRx4sf1hXNcEDjm0NDmHV2fXhDYS2N2Jrqbivl8IBmSQS9gL861HMuwhSshgn7dzR3Xdu5K2chmEsFRpwfKP5jyikY2Se6kgB/sx76uPOLD2oSO+WlApk5/7ilFhwLAQN3IXhpKk1dLf00PRrR1tMlGmjlanxTZtEsYiWmcoPMACVp4EUcjVxUR1Pl5WliiyHUxDpSbD+JTeULcKubIWFByFgBSTXOOA/EA5ENhOcLUQAVqJ1BF2B5gUcaw+TERRqTJCQqWQMpFuL0c9aebxpWz5JBHdpbka6WPIH4xwueS5YBz8yYlkzLMzgtSr3v7uFoC7GWQX2UxikT1pPiyMH6jKrqx+McdstslR/dZBIDhMxT1JNxy4k+UBHEplTZUwuwLKZrafOnGF2ExMs4lUyaSlO8oBiSSSwHVngoxvkGUrYHOzMGStjLGUJIJS+VgxTcnT5wPtXFCZ3hTSXLlqSk8SaFXrQdOcQbQ2tMmvLlju5di11dT8hHOPRkw+ShUopHvzW6D3wO3OTb4FuzMYqWrdqPaTxD34A2EWCVLlT6Ah9Uqorox6QrxuFAyAXKczi5yvnT1bKR0iHD4NM4EgsRatevWCaTyYrrBaZexxKBYmvOvSsVmThyuWKMwrwoDX3xmJwMxCCTMUQBbMpnNBrExSQlrs3GwH9/oRmEa8gGJd2TerNcXtXhFt7FYvPIyE1QsprqFbw1rUqHlFUnpPhqWp/blQ+sH9kMWZa5oNlJzU4pVxtZRhWoW+k7DNNLZVRbO02PUiSUpDLmKyJL1qlyqn3Q8V6VKCQEgMANY0cYZ6u8PhTuo5h6rPNRHo0STZhLcIkjBwjt9TrU/F4vTsYlKjYN0jI0oGwteMjbMO4b2dxLTZ6KgqSgjhulST7iItuElDKMt1ApfgQ6SKi2vrzimYQtiUtZSFp4VA7wB+ZQR5xZsKrOoISqqg7OSA7U5hyfWFahNu68v6ExxdfX+wz94BSjLvEgZvTh6RAhRcOK1YuQ/pyiKUqehLTGOZNCC7lLjJ+FqvWGKZRBURcB2ZgFaX0d6xM1YOJTttSs0ybMSzd4WZvYCU/8AYK9IC7NqKkzJBoxzDoqpP9XxglMxSsMkqbMvePB1EqPzitSZsyXOCkeMghid0pNCDwHzjt042jtONUlm45kzQSVXS5SgnQA1VQasT0DR1MUBcEOOBtVPBuUSHCBMtKMoO6AWdwQDWoreB2IJFh6cTejB/qkFgFHCVA0DG1iG0JPv90aQaBiNOug48o4QC7Z83RxwreOlEioLmga7/wDK4PzjLoIkxk/dykDeUHrceM63YGFeCwferXWzUD/V/lBOLmM3ABRvx3RqdCf6oN2bMTJEiYSSA5WAHIC0g2eozN6Qe60MC7XkG7P2S1wEpA1MI9q4kTZ+54U0TW+hUBpE+2e0C54KJacks3J8SvyEBYHDMRoYBX6hOzwhhtCURhswuhQWk6geEwCjBOnvpTl6qQm6TV2Go1izYjAAyVpNykj3fnFX2BisrD1Gh6x6N7GtZOjtEqQQWuKG9xB85T0oDz+tQYl2tKlKyJCQCXKi2g0Grkn4xH3ygXeg4kc6VjLI0VYqZxo/QwLhcMqYpgSEiiiHqPu+6C1fanLLNLKVRuga5+DwzlSkoACQzCNlNQVuo2jQ3vc+AiSQkBIDBm6eUdSwK8H84hkh4klr4/rEcpHXijo3LaRqO5VCeH1xjIHcaRYkqDKRVaSFJ0Dgu3Qj4xZ9k4gLSlaRQ1BADjwlnvp9WislFTpz0gnYWPEjMhVJanLj2Sb/AMp+ceqrdHHItq0r9C2oKspBUSC541NiOFCS1onkrUQyqiwcEhtYWhSJiQAsKFwUqD8X9wPlG8Zi0SAVqVujizk+lT6RA027LkOyWSpY2aESMgPgKkm4olRFtdYT7Ox4SXUhRzEuaeQAJsGFDxMWTZGyPt5k2etASiYpQlsCT3hUpKt6nMdNIR5wmZMH/lVQ3uTrrWO1CopNxONUptK4WdopTUImjiSiunE/DiYAO1gPvEFrJIswrS9IsEjFIVLqQT1HlCXGzElX4dYJZ6C7fUGG15Ystb9DqGa3T0jpO15QqO8rqG4/GIgEalP0YExISLZaXtDFFMxtoJ2ni8+9UC1eA/vDGXtlDBgsdGpcXfp5PFexU0FsrAHmKO5+ukG4KageJSSx43p+cHOKSsBF5OpMxGdQAKQokgH4fPzhthJrGrc+LQrxM+WbEHgBeIjPIbK54UNPOFsYkXROMTlI+cUTA34CGEvETSPCB1P5OfhHEjZupVe4FB04wO9RvdjY0JzasiTEY4GZlS5ISBuipq5jZw61+M5U/cBqep+UFSJKU+EAfXvglSrW8tYTKs/2osp6OK+d3OO4CAAGblHBNWiWcsaGn1WIpiWLO/DzhKTfJXgnlzGINObR0pWjM/uECOGvWJpSz9fCPbEj10ShTE6xkRGcBp6xkbZGNk6vziNVgdXaMjI1cnpGE5WUmiuIvA2IlJUXUAom5UATGRkasZMsjcvBSzmdCaWoOIjX7jLH+2n0EZGQW5inGN+DBhZYBPdocj7ojQwEv7ieNhxjIyN3PzAUY+RtWzZQIGRPoI2MIgMyE+gjIyA3PzGqEfIlloAsAOgjRlD0EZGQLZ6yI1gAkAC8aSKtGRkEYuCUeUaJa0ZGR5DEdAOhR1ERJU99I3GQSPdWdIjYq71eMjIBgsGMbEwxkZGmdTuXGRkZAM2x/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9460" name="AutoShape 4" descr="data:image/jpeg;base64,/9j/4AAQSkZJRgABAQAAAQABAAD/2wCEAAkGBxQTEhQUExQWFhQXGSEbGRgYGBgdGBwfGhwcGx4YIBwcICgkGholHB8aITEhJSsrLi4uGh8zODMsNygtLisBCgoKDg0OGxAQGzQkICUsLC4sLCwsLCwsLCwsLC0sLCwsLCwsLCwsLCwsLCwsLCwsLCwsLCwsLCwsLCwsLCwsLP/AABEIARQAtgMBIgACEQEDEQH/xAAbAAACAgMBAAAAAAAAAAAAAAAEBQMGAAECB//EAEMQAAECBAMFBQUFBgYCAwEAAAECEQADITEEEkEFIlFhcQYTMoGRQqGxwfAjUmLR4QcUcoKS8RUkM0OismPCRFOTJf/EABoBAAMBAQEBAAAAAAAAAAAAAAIDBAEFAAb/xAAvEQACAQMDAgQFBAMBAAAAAAAAAQIDESEEEjFBcSJRkbETMmGB0SNCoeFSwfAF/9oADAMBAAIRAxEAPwCiSgHBPh1ANW5f2gvCbPnTRmlpCUAnfWSxrUJaqm40FDWIcJKEyYhDsFqSl6uAS5Ib8LmLouY8xcmQiWEScoVmLAZgCAMqTZLcK0qxjkycr2irs+kq1EuXYqitjrDPMSGsQhwTdwM/hA1rA2z8AuYhK0rAckPl5mjZgQ6cqgT97k8WTaOAz5hiFTJTk5e6SVJy8czKIUxq6U8noYrnZ4TJU5AAJcKlGjOAoBJqx+5Q1qYZtmoNvkl+OnNJXsNkdniCl5xq1O6Y16rtb3x1L2CFHdnLA9l0ByTregvUxYJuAUpnBUk3FmYVL1PEaU04Bbbw6zJKJammFSU7ri5KVB3cOkHl0rEMa05SUU+foiqaUYt/7Esrs2p05pqqlz9mwA1F6lyAK+yrlE6uz0sAnvZjmzmWW4lgg/GG2G2an2ZK83FlyzxJzliX4gkmOdmstU0AqSULCCc6ZgdgoMtQzFnAL2iuVKq+H/BPHUQvm/qyvnYdR9qsBqqIQACxoS3Fg3UwJP2QpNVzwDmZIKQCpixpe2kXKbskJG/MmKADkBWXiWZAS78H1gGSTL8PdyTcyzKUCOqnGZX4hQ6UaDhTn+5/wDOuv239X+Ss/wCFKctOBDO2QBQfl63go7ANhOWCz1Qg06BifdDHaOOV3iT3YNFB0JmrJswfIAK6F7cmgrD94oP3KweeVIH9Re/IwFRVE/D7IOnUg14n/LEp2KWDT1Zv4EEX/J68o0OzynP25pf7NNuLn5tD+RsOcQ82d3aB7MoAnzWof+og2VsKQGPdiYpwc00lZ5eMnKekbGnO2X/CBlWj0T9WV6VsTD640mjFKEoUoHol/RtIgk7Hk58v70sk+FJSmWTejrTvHkA8P8JiwazFmUkq3K5ElLkJIIooqABYmnAQTiie7IIlz5arOQC1KqypKT1DfON+HbmX8L8AfHbf9v8AJW8R2dTlZK52YXJUjLTl3b/DSKymSo4lEkTSQVkKYJBATUl2uwV0YRbV4sjDFSvHVBuTuLUlySXJyi9zFQwDd/MXND90glSXUCtRZJS6SCHJPHoY3TbmpbumPue1MknHbfOeXwWCbszDS2MyYoVsqYB5aU+niUYTCHeC1kE0AmqyVNatoDoWpFvlbNlygMstKSeCWrqKXrqYMTKY1FB6N9UjHSl1kzVW8l7lI/wfDqWRLUon2cs5wBQOd7MC7mvDR2iOdsiQhSUZlKcVUZigEGujhyGsW83pa8bPwxcTVSz+Asol9AmpPpFVxoUhZElJTJZ0hQVmDFLge0lKnonS7B4B05r9wcasXiwDtPAiVMypUSkpcA1IqRGR1jye9YkuEVDuAc8xwOQNIyB6K7L6KvHjzDOzWCMzEBnZCFKLDUtLA5OFK4Wiy7OwSJipswguZimUKKAG4U5r3TUO0LOyeHriFBiRkSBmYOSsuxHIN8IsGyJZEsuST3kypepM1frWG081X9F/ZztS8ff+gPEySxecsAUdQSRfi1eF4qO3MIpEwqCnJCZqTQDMk5S7UZihR6RaMZm7x1+F/vEZmTXofFTlAu3cJmSldAlBFPwqGQ3tdJtpDYyvK1ieUfDdMcbCmzJ8hEwTEusVGQ7psQDns5VE0/s6sqTmxMwZFZgEJlpDsdClTs5vzhD2AxJT3slRqhecebhbDhmAP8wi7T8UKsoO1ORjVSpwd0jHUnJZYnx2G3WM2YrSq8opxCAkNyaEPZQsvGJFhNcAD8AGmnKLDtVSQzGhOn1f8ornZtG9jBqZiXJrdAJYR5PLMtwNJ00qyh6FSKMD7SYNnYpKEnMoA1JenOxsG1gTGZUhPsgKBryDhmFS9h0iGXsAz/tMQm/hlpoEg8S9V8dBA3DFuN7UoBKZaTMH3lUT14n0gGZ2pn3ShDDik/NVIJ2v2eMl1ocy9QxdHzIhCuUDXMCPy+MC5O4SQ7w3bMj/AFJQP8Br1Y/mILT2pkqckrl03cwGWnEh282EUwyrNr9XjlazS1B66tBcgHpuAlZZMpJsJaQ1dEiOv8Gkmpky31IQATzo0VXsp2qCPsZ6mQ7S1aJ/ArgngdOkXda3ND59dYNozAnm9mJCmSEqS98syYBXeNHa/KI8H2Sw8tedIW7u5mLu7uwNwa+UPJiw1Kjjd9D6Qv2ltoS6ZVLUb5WYOKAkkB7UvaPbrHrXOTspBW6jMU1gZ04j0zt/eOZmz5KlHNKQoD7wfz3nrz5Rmzdod+KApUKkKuxetCQfrznRIapIHN6QLmEooxEpCRuJSkcgB8ISTAP3h1McqFMNPFLfzZ2iwd0AKqFa0rCnGhImDL4ilYHGoBoXvR4mqt2Y6nyit7RltNo3gFBYbyzT1MZG9rH7c/wJrxdS4yF2dkdOk1t9Rx2QnKQJpSlnnAFROiUCwawcvd3akWXCHdU1s6tPxqL6V6Qk7P4d5AbKXnTD0IIltTVkuzi45Qx2Yt5YVcZlEk1LCasOdPC0Oo5qSZzK/wAq+5ufVJYvrzp8K1gWbLMyRMBAOZJDgGxq5NACA5dzWDEoz5mYh6VFWuWd21reOpyEy8lAGNauSxrYuLnS8HUm7raxUIrNzz7ZWMMvFypiqd4Mq+pPdrB4MoIV5aR6EieASSwrr5e+PPe0+DCFzaUziYBrlm7q7a5wS8WrZW0RPw6VKckgBRBcgpcKLOAaua6GKJ4jcRDmw0xq8wAAo9GDc29PhC7s2lpmIDXUm/HKmnL9YOw84FClHSwFiS1PC49RSAOzktQnT+GdN+OVmHk30ITTlubGzjaxYJOGzLGoSXtr58IaSjdtOo4NQ/VYDwGIQHGYAl3D1a1uMGd6Hqfr82jXI9YyfJB4O31SKl2o2GkyytCUiYN6gqeNr/nFpnY5ALFSX6wDipwIoxNvfHmzx5esPYPSvL9YXLdiGp7/ANYt3aHDJStKwAMxIVwNHB63hBMCRQJ1f6+uMLUmG0KJ6corc1fQg/Xwhvs3bE6dhZshZPdpCUJUnxMHdHMkMHOnF4UbSQff8b+tIk2Rju6zSy2UqCsxBpRq9R6ecUZ245EY3Z4L72f2kUpkoG8gJKQkgBaGcpJy0KWSQaCpETSMPvnPLCqqJNMpdalAjUkApDNoWpEGzp6FpllLKVLRoxbMLDmWPP1iLbe1FSpqBKWCSMynGZLEMkEeTnomEuP+Q9c2iNcJgGWDlCcuYAghjnKadBl9/KIdqzUF5OYJ3MxVkKyQ5DJA1cVJtSFOxe0EwzyFqStCzyASTZuAozGHO1dopw/2i9wswLB6V9OIbzjdq22R54d5CfaGIMiXLEmaZktC2zkZSHG6lQJOZJdgzMxBFjEkxQmTJKhUF1aaoPre0V+djO8QrIHQsgkgFgUlwm3GvIPDjYsumGIqQZqSxY0Sv8hTnCZXUHfnIyNtya+gLtKuIW/3Ee8rjI62un/MHnKQdfvTKRuFJ4XZHQprHr7lq7JJfCSyCQ06caCjd6oOY3hMLnwwS5zqzpcKIp3inFLHRxwjjs2r/JSwHrMm8P8A75nwZ9YYbCL4aUq3eJBvqp1fAw3Tq859/wAnOrYjEgSS5ZRzhIO8lTDK7VNSCwJAfxRwibuhyz0FnqCSKipY0AbpBGMSQFFSaEF3Nxq+oubQPNUVBIUQd4hLCh57qqUzG12gqkbOwEHfJXO1WHrLN0rCpJDfeDp9CD6wv7CzX7zDqJcjMLuClkLt/KWHOLB2mlZ8PMapTvpYO+Qg0bU19Yp+Hm9zjBNCmSrLNJBYZVgpmehcs0VJbotEsvDK56EMERLBTlscwBFDQABvE51gLs6SZ2KrZSSxFKpPvpDCbLdNW5a1FNYH7OyB3+KL/cDUaueEU4tN3HTlex0vFKCzL7slO9vboTStXrV+UNJ9BLFXKQTfX6MMMDJSUmgdJJ52eOUt3iH+4kR5xCTFEzaExM0IShWUpzFWaWEC1MpS7+YgyZLK2IS3E1aHJw0ol8rnjG56QzBuranWkFtMuVDbGyhMSxpVwRcEah4o2NkFCmo6TfT9HFY9J2gvzjz7bUppi3uo7vkAW8xSFXSdhnQRY0EByKWPrf5RBgJAUorIBQFAHg63y+W68dYheahoDQtc/nX3xZNpygiQkCvfzjNIAYABkhHJgpiOUUp2iIeZDTsgvLml5Ug0WVDh4crdQ784UdoZQRiFAVFyeGZ93l/aHPYlAHfFIaqRwYsTl5UI9YS7fV9rNP4z6Dd+UJk+CmkryZrZ8qSMTJ7ozN5aX7xqMXyhunvjr9oHeJmSg+ZAScqPukq94Nq2yxBhE/bSEiqu8SePtCsNv2gYcKVJoASlQFLsQQDyf4w2k25XYnUwUY2RXuzmz1TJKllVO9KWp4soIfgCosYsXZ6cE90LDPMza0VKWW9Q8d/s+loXhZ0tg4mOfvHMAxPAggjyEZOwhkrYVzroeeRbuLVD+sL1MPmTN08sRBdrTEnEzAkk5UIHTxFvfGQPPljvpirZgk/H3u8aiXYrLsjrUpeH19y09kEZsNLZ92ZNBsH+1WfO45X4Q57NIJwkhy57qXW7skesLux+HbCI/HMWoszgGZMswd+eleAhx2bRlw6EMxloEtn1QMtW40PQw3TtfEn3/Jza3yRI9pySqWoAswdxyrAZlqSQQndarULULF3f9DBmIQxdR3swAel+CQ5YUFX50iZEkgOTXlQcAIZicha8KFGJkBiS4B1YN9UjzXH4bKjKr/48wyiNShdR10PnHq2NQQ28QBxt5n9eEUntJhHmq4T5eWhHiSzF7gkFPpD4O2BFRdR7sDEmZh0vdAyq4kpo55mh8xEmwT/mcYALIltzrNHyis9hNoFzKUfGHr99G6Q/Egj+mHuxlr/e56kqYJCQrczOcyyPbTqk8b6QuclBtvgON5JJFvlnKpqsoNWzgHzLv7ohnnfBUqWkBLMSXpR6kMYhmYmaXBOo/wBsu4HNZZiIJRI75qAG5/Rr/rCY1YzfhY1wlHkLVNBAI6fmH84jM0sOPH50jjMUli1LEeUB4jEuaXf6taDuCkQYwOW5/CKVt6UTNVy1i8y5Jqo0/KKZ2plupYf2XHB7GvGFpZGXwKMHsWZ3QxCkjIScoOpLgLJZgl6CuoNoJnAqYEBKUJYANlObxNUkkXJMXXs7tGVi5GUpYpARMl8KM4/CWodG5QTO7L4fKR3QJY5SoqUoHjmJceUUOORaklyVzs4tXerylnluoXGZxlV1G8OkKcZsmflWVSl+IlRDGprmAFVB9R6Rcdj9nkyFOFKKlIALgZaF7NcOWrqbw3CNA8C1hBxqbW2jzXZ+AnJmSV90qhBDpOVrEnVIAq5a0C9vUzf3hJchBAKH+IGjlLtyEep9yDpS7fKEXansuMYULzlCkIIFAU1IO8LkU0gqUlFi67dRHnuwdqmUqYc2UTUEEhipKkl0qymhqSH5gww7KzZiy65ilgzFJKbs8s7z3HiZhSgiXAdhppWoYgd2kUdKgoqPEagczWloYp2UiQrJLqwKlKWdaJAHC9Gj2onHa0L08JblcCxaSZ0whg7G4PEP0pGRBMH2swigOXLVwxB00q8aiLa7I7dKXh9fcuPZ3FgYSSkVJCnIL+2thQuGBc009CNoEpkzpiF5JoTRaC2ZYGWWlSSClQKilNUkizhoC7GhRkyXAAGZiALd6prO5vcVp52LE4crlrQgbxCiHNcw300GhVlPQtE7ltrff/ZK1en9hfPkY3SfIUxbekKBcXYpmMRerR1LOKLP+7sOAm10tVoaS5veISsCigCnoQIHxGNQhy5GWhFhmJAAc6vzapOkdd+bOekKlrnroBJNSCyl0KTlKbcQR5Qm7R4Gd3SlKMkd2QvdSt2HirmszmzmkWPszWRLUq8wGYQK1mqMy503vhB+OlhaFIIDFweYIj1rGPKPH8UlUrEGYkslYExJyuBRlgDX2qPqI9NwGz0ISVIJUF5VFRbORdLsBu7zhgNdWjzzbchpACh9phZxSrmhRynyzBJ6GLn2Qxfe4ZMsXQMhII8I8B5btOqTEuuvsTXHUdpLbmmNu6C6H2iHZTWHK2vrHa5C0l0EJTbTpUUNOIPyiHE4iVLUe8UAxALVVVywA3nOo66MIRbZ7QFbS8OBLCvESn7QVFRLLFjUhTaWiCjCrKV4FtScIrxFmwWHVNlpWVpBLhQFQCklKg/JQIgvDYNCA7gk++PO8NtRcg5Zc0oJPhzUc3LKoSS5tcl4MldrZ+U/apLuXyy/kK1pHVsc/cXfEpowb1EUvb0oOFGzEH66EwNiu1Cy32rPYtLGnFvp/Wu7U2uuYxC1Ky1Be3kAelv0F03I9vSLD2NmKRNmzmzJG4pI8ZIAVma2Xm415xZZPa7DLIAmbxO6MqwS3IjkfjHkyNqM6yN8GhBY24HXkPSHGxZgk4kqoTLlFIBZySAgkPamd1Gw6w1U5KLb6cA/Ei2kvuekz9tSUJClzAgZqFRABfQE3o9I0Nu4cj/Xlf8A6Itxvb8o8l2ltqbPICllSQf5BpuA/wDY1NWa0WPsnslQyYlc4kZjkQQDmCXSSVE0GZxl1bnRc/04XnyHDxztEvMvbsgs02WToEqSeljV41/iqHpmb+EgHS6mF+esBzZqik1POpe4ZND19G1iJCwADlIudXZwHqzcfKInq8YRatLnLCcZj1lyiWxbdKyKkkvupJLC+l4UBgpSmzFyVqNzlzjIB7KQWASLkE1MMJk2imLqCaX+82Wtw6S/VtIDRLI8RcgEkMGNzYeJ2SePOFPUSnyMjRUXgra1PNmOaU+ehtGRJjCO+U29uIqzP4qtGQ9yG014fX3LF2SVkwiTmzArWLW+2WGBezkevWHM3Fd0lMtBSZ7MMwOQMzlTNujU9KRWeyhAw8tKt5Kpkw5dQe+IoeFHa9TDbDKHfqSdUDKT7RSpQX1P+n6iAVNSrtPzZI52pJoNTje7QESwdxIQlwl1EUACQ79A0D7UkTJuVIUkLUAhZFQHYLIYFyEEjNxKUih3jsEgKnKBLNLBTbUqSsjoyPJXOI5EyXKmTM7kooFcEhKVG5DOSVefIRS6jnV2dFnuTqKjHcG4ieEaBhTRtacgBCHaHaVNAkgqJYZfC7F940NOD2hPtjGzJ6zcSndKePBSuZ4G3WOcTgypBy7q0lx1Ap5PpzMV7erJ3LyB52abPxEpaQBPljMQSRUMDYVBT8YWdk8WRuLKk5ld2vKcpdObLW4q4pxg3aGKCly5yDZWtSHoQ41zNTkYWbXk5MSoiiZ4ExJsMwNR/UH849tTVmCm07ob4ZQROUQGHeqSS9Tnly1pJN2JSsPW0ZjxLnBlhyDQ1cVoQpuLwpxeIBImVAWkBTXSQXSttSkuOhMcDEMcpbM1GIynmOWvER5I25hUtCijvJgI1zqIINQwL6e8GJ1JKR9rMqoOJZTLKiOJdO6HrW+gMcbTnFK5agN9aSA2mUg5vIKgWXh3NSSSaklySwqYJvBnUyYFhnmaaBI6WSKwOU0Ykq6kltdTWDJkpiRpEMxcoFss1amqmiUgkaqGYkdGgVK5trCqTh3WGScoUMxAoNWfnHS5q1qmBJYKICjqQK5ejl25DhDJc2aUkrASlIOVCQcoCqO3G9bmOcFKEuUkkBU1YzJSDYKNFKOnS8Ncmo4F28QMqUJad5nNhqf05wy2L2vMiWJcyWSlLhKkmoBcsxoSFG8L50pqqdSlGnFXIco4/wAPUaqHlw/MwmUIzVpIbGcou8T0DZW0pM8Ey1Z6OSfGlmcEGoFKdPOCkJAJqAVXNXDAB/cOdY8rxGFCS6VEKF8r06kGkXPslt8zQJM1X2yah8pzh78cyRpqADcRBW0e1bovBfR1e57ZcliUDmBclgdSRoXra0RCasgE3FakB+VLf2gqYN5J4AGrkVN+RuGMRrVUHUEsfVvO49YjSSLCuYtJGIW33EV41VGR1jxlnrJ1QnTmuNRarNLsehdL19yy9j5R/dUkXEycHrT7Vb+bNB20VAJlimfvElDcK5i7WKATX3NRX2KxpMqbLaiZsxy+pmEs2o/WhhltmQtUlBQklWU0AdTLS2YAUJTSlyHZ7FPGoz5kzv8ACsgicBLHeqcbhSim8QSklTG7sgJ45uYit7QKs6UzVfaTftJjVACQEoljUil9ch4w/wC1CyZYnLcJyomZCN5GQpWUlyCKAg0pfRoq+Mn95iJqq5QoJT0SkN/yJ9Yr0zUm6j5JK2Eohk7EZRYU4P8ACFszGKz7ldNKxxj3JJAprz584jneA5SxZnABsP198Ut3EAW2ZJQSwYLJbkuhr1+LRJtkd7gZU1qyVBR45VEA+9jEK56gru5qyqWoUJyvzBbWxeCezwBVMkLJKVOlzdlgi/1aCQIgGJIzUGUhwa0JuaEFga9TVxEWyJZVNV90WuQ5etPOOJiVSwtB8UokHmBT4V9Ia9lsJYEVUXPmWHugnhGLLQdtlZ76WmjS5fD79SG4sEwHl3gBravuiaae8mTljWYW6J3R6gCNLklAd6tThW/nANBo7MoKZitZIdky1+dVAB+btBOy5qJaVd8lRUVOEBLkJokb5AS7B2eJ5WNUMPJZYSBQvqxYp0oRA86eF1SlZc6ABIa+8dOjmMNFvaLaomZgmXkAZKUu5YVq1Hc6QLIXkSEoSCRqbPqX1MDLBmTkpLMVOWNKOaHXQROtYQSgB1aAUbrwEOnhJCo8tj3ACTLSZilb4o7OT+EDQcheAcQpSy6k5U1ZIO9/MfkOECYWSsnMr0FAOn5wxXNXNy92lstFLNE82F1QpsYK1KGVgAD8uQ0/SFC55SsLQreSXBHGHs7ApHjJV1OnQNAWIQkJLAV5nhT5iPRkDJNnoeCn55SJgJyGXmANWJ8Qrq7DjBEnMMpfSrUNeHmXhV2MW+DS1wVpBJvv5mFnbM9BDdKaODxNrDpw48nji1Y7ZNfU7dGW6Kf0K7thT4iYN45UoFf5iw1+N41HOOmH95mEOBkQBxLA1MbiyMPCuyNi3b7v3LF2ISTJmLNAZy68gojo7nWLTlrcjKMwbWp4X1p0irdkZ+XDsSkDvJruUgVmLYlyHs1Icy8YS6hYigIBYBzX8T2HnVojrxbqPuKh8qCcfITOTMzgqBGVQs6SGPuf1HCPO8QtUqZNlHfUiYoEijjMQlTCoLM9BV2pF6k49S0TAUkChd/ZLbzCtK8dHvFNXiSFTFZVHMpfAJqs5SFKIz0ZimnWKtEpLcnwTam2GLC5FUl3YGrUA4IECzsWUByl6uzL+aWhhNWp2CagkneAPlSBMUVapF38V/dF6sRyuJtoYkrICElw6m1ZIr7gY62TtH7SWebeuvrDDs9iAnFqVkUckpdElPFLmtxegqeEH7YwMj/bSgLdwQEuTp4QHr5mGXSwLSfIJ2kkNiEzWpORX+JO6r3ZTB/ZpFC95YevKoJ8mManqCkJM5IJSKIV7J1Usv4rgB6VfSB8Rie6fcKRMS4ZCzmFhVTjLflWB3dA7HGGmHInIHNHrQcQVeyW866xyuYFqWUv3YfLc24E+IO4flA01altmokUyg/E6DkIc4PDBMvTeGnrSMbCSNbIwalSd1CCtKi2birerSoYj0ifayEgkZgVD2Q5YnWgYB+MC7GJKylQKk3CcygCRQuBenHgYmxYCKCTkRop/EACWbQ6v5QKi2zzwhDg8OFTZhBICAzJuXPHSib84nMlKA5SwewqSToPvHWM2PLZCj4lqL5RwFKnQO/ONY5eVRKiHHCw5Dh84ZK7kBFWRAUrWXIZIskW8zTMYabMnEnIfa+PlCJImzd4EJQDfj0paGGysyDdxdzewdoFpGozaad8/K1L+cLcWphYtpUNXXkfzh3tTES+KQevH9B74Qz5qW8T00fjeNjY9Iv3ZFP+SRQt3iyP+HlWGYUAkhVXanll8jfXSE/ZeSoYKUpO9nK1Bh4cqwhrObE9YLE3eZXteEMRm4kc/CG58449bNSXdnY07tTj2FG1EAYmbl4Iu50PGNxm0Ejv19E8efGMihN2XZBwWPX3Gmwt6RLSCyiueCavk7wkto70q/lFimy2IL1I8IcJcsC7ULBzpCvs3Ly4aXWqlzCBa85SW5ijtFgmSSoKOVipgRckaV9fM8olrztN92Lpx8KIZS0ypWYiiUFd6JABLk0NW+nioTFzhKlpORGVCUgBJJNGuqh9OMWbtJNCZBSHdakyqZQ4JciooGBcsaPyiqbURUBRJPDeUOHhcg1NGSIq0a8LfmyTUvxWF0+UpL5lHhTKOmjwsxco13zTm5+FYKmIYlJCeL5JbMSbOgEVBp+cLdoSUVIJB4MkfKL0iSTM2FhO+xZQVEbpIKSxBcNWH+L2YqWMoxE4j+UD4Qn7D4WZ3wmhB7oEoKqZcyklaU+eXpUcYvWycCMTiRLUxSnemV00T/MaNwCuEFLmyBhxcA7N9l0kJnTkKWnxIQSSVcFKBo1KDz4RN2h7+bLnd7hlSsjKlrUUmllAhJLFnNaFhrF/xcgFt0MKAH9IV7TwwXLVLCU7wIcLL1oLwDY1LB5XQsR6FnGh+DQ0w810Jbi3nSBE4YpzADeBZSblxQkcSCKjX48nGAhquDrQuWvztGtow4xE5Sd5BGZJcPbWh8nHQmMx20+9kFZU7BsrMEkmoa9gddYhmzHJMA7RnZkBAbeV8N1/cqCg1cCfA7wk8IkS0+1kqxs9SPV3hJjlJmzZaCrKFKZR4Am5+DxGe/YJprV/rlHMnDlDlRdRoW+HSBWHc88qxYccsIICMpA3R90tokM6j/CDzIhavBzVeJ0p/FTzyg/Ew87NJl9yMRMy53KVLUavmIAGgDMyQLR3jllbiXLJ/Et0BqaGv/ERlmguUVzEYMJGj8gACR9amFuOQAdS4o5Vxr5Q7xqZgDKUnmEjR+LwixqdCTT40g4p9QJcF/7LTf8A+fJayQscqzVvpwJ91YYIkOxUCagAU3XNS9A5GU0EKuyU/wDycoAEeMUPBai7tS4rFjwgoHy2qA5FQAdLUjj13tnLuztaaN4R7Ir21v8AWWbFkg1/CDbS8ZGtrzQZ0wOKKrS1AAPQRkUQa2rsGvyOezuMT3EvNmdJmMx/8sxvziwYSZnQveDnUgvyuAHvFO2Mww4AVR1luB71ZH0OBixy1EZu7Z0sGqzsSWJuGzM0TVorc+4uL8KANvzHl4W/+opYKQQGSkJ1AJIzxVsbjxKmqJ0Zv6Zgduh98O+2GNVKXhqkpEtYDhkglUty4qo2OtxFD2ugklSswWXLHRI3X6kkMORjoaVfpr7nOry8bGi5CRlKiDOVVQLFKRchi4YJvxMJsWiY3gmBuKFC5pccIb7LkBacywyXYpF1MQ+Ym4f2Qw6xcDjALMDp0anXX3xRusJcbinZaBK2VLJSC8z94WxUVUWE1AZhko73SrnF67I7PTKlFRQlCppzKASAwHhTTVql9SYrGFUiZiJaVpBFFHgcqJlOjgFtYtmJ2mEpIdmuTaFx8Kbb5Yy17JHW2dohILGgDn6+XGPOe0c+cSVBakry5paUqLDKaggFlEgg14HzZbR2tmUwStTWSA17FRsFcEvQFzeiLaHeZu8mDMtxllh/aISz0cl25RkYu92ebSVkYcd3yu+CWUoJKuGYXpo9D1e8GTVS5oBmoSSNahXqKv5wjGFXJfMMl2IOYMS4Cm4PevUXiXv1UGQ8HTUel4NryBv5h6sHhyCwUzO+dVITiS86WgVyIc+Y/X4wYJa6uFJBuWNifygDAr7yZNUoFyQQXYguTT1g07RbAeWg9coONWhfiWLlqe+DZpWASFJUA2hBD06XMJscskHMR5fVYGLuw5YQ37E4yWlcxKxUbyGBUeCgBpoX5VtDjae1FqpKSQBwIKvMpISP6jCvs/hRLwhnTJYUmatNXNJctRSrNyUSotr3daXzau2FnwA80hgwu1iXYjgAaaR7duk0ugKVoq4vxKlqJcsP4j/6hMLcThyOFeXTrwgyTiwpgeLF6EPa1wTqI5x8s1p8xTjBJyTBaTRb+xMrNgksHIWtLPR7tyofqkWKSgk2Nw2Yija3oGLDqYrn7O1D90XRymcf+SZYfybThFvEtiSBQF36ACvv9Y4uqxVl3O3pc0o9imbUc4vEgg0UngPYSfO8ZGbWlticQTV1Bqmgyppy1pGRXG21dl7BQ4z5v3CezbrQUpALrUARdwpTCvJ4vkiSE5CFpykJdB+8SQ79QR5CKL2XUEpZT5CpZIBrRS3FDqWDCPRpSZasm74agChGjNoDw4xLqvmYmF9pU/2jSylWFISMwM4DVlHuyk15fCPPlTApamsVpSH+6lQp6g+kep9sMKnEyu6S/eIOdHtkFIIUCAa0JF7twjzZPYvGFW6uSQCGJWQ7VdlJfi9OMV6OpBU7SdrEVenPddIGwuLZKW1+f94JXtAA1L06/RibD9gMUpQSubJQ1zmUosOASmp0Zw8WbZ/7MsOnKZ82ZNILkACWhi9KEqPXMIdPUUY8y9AFTqPoU3Zu0Zs2cgSUqWsaAE0uX4DRzoTDztOubLxASqYkjJmBALJIO8Eud41SMxGhYCLlIwkvDJUJUtKHdkoDOXpaqiz3cxU+12HHdIVvd53m7ckpL5ndyQEZS73bUwqGpU6iSWB0qDjB3eRXhcaUWNCXIdySRcvrHe0MS0sTaMggqHVQ89YWLNmUCNG+cSr3pU4EsMrs3DVoq6k4XtzaiFpDbulg/oYBwRIQgguSPNtIExGBzpCRmO6WrRxxBPh6QcJbBLuSAHtwvHpLGDFe+QnaM9pVzQfGnz90LMBJUlAUmubeIdjWzcaNeI9rrOVg9WHxA86iCJimDMQ1G1pSkFtaikYneTIZ2OI0U/l+cCYTCrxU9EkEDMXKnBypSHUonkHp0GsHJ2ZOWd2SpQOqhlA9Wh32b2JOkd/m7pJmJCc1VKQAcxbkaPX2RHmtsW1ye+ZpPg72tiSZSkSZf2QRlSkpzESwChySpIS5Ba5Jc0hNsnE50KC2zZi+hIOrdflDIYkSAqStyjKxNKgUQv8AhKWHIg8YrW00y2dCqvQDjx+EDCEYqy9TZybz/BJjkpStxXdL8OIs0SYvEJvmFdGDcWyxBhcKmb4Sc4uk2VwyqP8A1PGhMEow5ZjMcimVQDjlWvT5wbaQCuNf2er+0xCHfcBSNCygH96a8I9DIoLUqejWjyrsmVjHSg7klQLm+4r5iPTQsoQEqLqPNhS9q/3jkf8AoR/VTXVHW0Er0reTKhi5mfEYgjdZbByHYITfnGQNNmZp2JJ1nH3AD6MZDtrx2XsU0sxv39yw9lFJGXKQFJKj/wAy4oOL1i2KxAUlRBs4KmIIOhHGp9zxTuyxSlKXykE5n/FnWGJ8vfFilzAaZmzEimVwyQ3N2atekTV8zYmHyoJ2OXGdnmAvVnL1yuAwrW3swTjlhQdISlLNUF3L/derWifDSuqlN4vXXpytAe0FApSlaqu5DsN1iS70011ETPMjVybwJAGY1ADMBRnAZ7EdOcFCfcsACN0aA2fRw9fMwmw80ywhKXOUJG8nk54btTXkbwRN2kMilksEuSVHdADnzfgObaQWxtmy8wXb+OTJS/iU5CEaqWadQm5J0HWKR++LzEziCtRqX3S/sp4AA+HzgvGYmZNWZ5G82VMtQFEu9Dos3OmmgIjQlK5bKZXFJ8QJ0I0PxahjsUKKpxzyc2rUc3ZcCnGYbMXQAksX1Sogt5K59IgRPZK0VBykGvF/XrDCaCh23gTrRY87K+PWIpqJS5UxSqlCaMWWCbDjUtQw9SFNA0icCBUVGtHo/wBdI2Jg0Otqv7r8IHl4dDOtVeBNKU41ix9lth/vCiySEJ8RAIc3YHXmdOsebPJEGwezszGELUSjDyy4JBdZBslxyqeUNNsYZOEWhUoAIUMpep9WrfNW29owF/VLShASlIYJYAWAHys0ebducaZhMtNk+Jg5cjTgwNesBKbcrGqKUbhC9uE1JYdLwHO2iCXJ8qV98VNSp7eE6nQ/OkQrmzKcTYOH+Mb8NvqZ8RFjnz0LDLAPAuQR0L0hfPwyHoo15t0qOXxheFzHbKBTiHgedNXqWgowfmDKS8g7DqQlTEJI8KuDGy/rnBWIxAAyllpHhL76eLKoSH0MG7B7JIxElM5eIVvOChMuoYkM5NbPbWGqOyeFl1UmdNIFErUEgmpbcAOnGFz1FOLtfI2GnqSV0sFc7JSDMx8hKSSlKiokAuyQSSRpoPOPQMFOzIBuUmj2vTzYHW4gLCYZKEFKEploNGlgjMMocKVcu931jeNSmVh1O+beYuH4AuXpXTjEGoqqrNW7HQ09J0Yu/cr0kk51GpUtSnqRVRbyZo1EuGlMA1mAvwjIc5ZKIppJD/s8kBEsMAEpUATYvMJBA1L+ZeLPg5mQKYBywIV4nVUhzVspSLUZorHZslcoACgmLzM77q1Ahh4iQefvi0gNQvlo12JFDQ6gMfXgWlru0mKik0jqWpRzFJAY89G3RoAa+sLsW6e7BOZx1NEu3Cpa3CJnSgmoDani35C3lAsucvMhicqKmujJuePHzhCYdggSkqzGxAASbClupAe/6xSe2SiudIkPQZc4BPiLtXiACfMRddoTpaJRmLAl0USWehFKjWjedo8qkYh1yZq3Klzcyq8Tk4UFPfFuig5S3eRJq5pR2+Ycra+V0LrTdmAaDRQ+cDImqmJK8+8l2bKAQHsXc2trSNbTl5ZtvCXL2auuh1gCYDMUDLQaH2hd2YHjr6x0kro57Y4l4pQbMmho6XbzFxd4kxiEqEtgl1VcEGif1KTHOE2glwlbILgE3SH0f84GxcpBnlgCAADoDqfcw8oHbkO472HsPvJuRwkJDqUGonj10Dx6bsnColpSkJZIZn+PMm5ik9iClJmpAHsqyimYuQHbneLkvGABTkEi50za+QEeTS5CtdEHaLHplyyo6Co6GiR1LeojzWeFnMVEAqOYk1ve1uDPDDbnaBM2aUpzFKS4YUUT7XNIqB1J4Qj2jiJoBUEp14ksKk6Vha5NbsjasG4U5OYgs7gP5aQoxCEJTUsSWULkVvQQ2kJMxLqUcpoQKMRcOIAnYIIVUOC2UuAHFa8B5VeGKWcgSWMECZhURlDCzn4t0jnGyUuzE5bkmrkP0AFKczDjY2GCmSQ514bpqBC9aXOYvvKJPCpPy+EapO4LWArsXtJUqaZV0zdHspIdwdHDjyEXibhsxcOnLvE1L5iXFDUO3rHmapRQpKgyCCCCTVxUVazx6ngJomy0TAWzpCmezsW8uI4RBrYWamupfoZXi4Poc92lLFIJd3qwc0J9eMK+1CipMtNt6o4gB/QFodhAACim3Ehwwe31eKdisV3s1Sh4Rug8cp3lDqfgImoQvLd5F0v8TAkC5EZGkNc20/tGRVg3I+7HzgxSmhTOWeLghJrzdSYtE9SVFReqaUelQz1Z2caXaKh2NUrvJ+44TMcGt1oSG9EvFnmBKUFmDFw1qEkeenkYl1Ef1GJp8f8AeZubLJ1BcdRx4sf1hXNcEDjm0NDmHV2fXhDYS2N2Jrqbivl8IBmSQS9gL861HMuwhSshgn7dzR3Xdu5K2chmEsFRpwfKP5jyikY2Se6kgB/sx76uPOLD2oSO+WlApk5/7ilFhwLAQN3IXhpKk1dLf00PRrR1tMlGmjlanxTZtEsYiWmcoPMACVp4EUcjVxUR1Pl5WliiyHUxDpSbD+JTeULcKubIWFByFgBSTXOOA/EA5ENhOcLUQAVqJ1BF2B5gUcaw+TERRqTJCQqWQMpFuL0c9aebxpWz5JBHdpbka6WPIH4xwueS5YBz8yYlkzLMzgtSr3v7uFoC7GWQX2UxikT1pPiyMH6jKrqx+McdstslR/dZBIDhMxT1JNxy4k+UBHEplTZUwuwLKZrafOnGF2ExMs4lUyaSlO8oBiSSSwHVngoxvkGUrYHOzMGStjLGUJIJS+VgxTcnT5wPtXFCZ3hTSXLlqSk8SaFXrQdOcQbQ2tMmvLlju5di11dT8hHOPRkw+ShUopHvzW6D3wO3OTb4FuzMYqWrdqPaTxD34A2EWCVLlT6Ah9Uqorox6QrxuFAyAXKczi5yvnT1bKR0iHD4NM4EgsRatevWCaTyYrrBaZexxKBYmvOvSsVmThyuWKMwrwoDX3xmJwMxCCTMUQBbMpnNBrExSQlrs3GwH9/oRmEa8gGJd2TerNcXtXhFt7FYvPIyE1QsprqFbw1rUqHlFUnpPhqWp/blQ+sH9kMWZa5oNlJzU4pVxtZRhWoW+k7DNNLZVRbO02PUiSUpDLmKyJL1qlyqn3Q8V6VKCQEgMANY0cYZ6u8PhTuo5h6rPNRHo0STZhLcIkjBwjt9TrU/F4vTsYlKjYN0jI0oGwteMjbMO4b2dxLTZ6KgqSgjhulST7iItuElDKMt1ApfgQ6SKi2vrzimYQtiUtZSFp4VA7wB+ZQR5xZsKrOoISqqg7OSA7U5hyfWFahNu68v6ExxdfX+wz94BSjLvEgZvTh6RAhRcOK1YuQ/pyiKUqehLTGOZNCC7lLjJ+FqvWGKZRBURcB2ZgFaX0d6xM1YOJTttSs0ybMSzd4WZvYCU/8AYK9IC7NqKkzJBoxzDoqpP9XxglMxSsMkqbMvePB1EqPzitSZsyXOCkeMghid0pNCDwHzjt042jtONUlm45kzQSVXS5SgnQA1VQasT0DR1MUBcEOOBtVPBuUSHCBMtKMoO6AWdwQDWoreB2IJFh6cTejB/qkFgFHCVA0DG1iG0JPv90aQaBiNOug48o4QC7Z83RxwreOlEioLmga7/wDK4PzjLoIkxk/dykDeUHrceM63YGFeCwferXWzUD/V/lBOLmM3ABRvx3RqdCf6oN2bMTJEiYSSA5WAHIC0g2eozN6Qe60MC7XkG7P2S1wEpA1MI9q4kTZ+54U0TW+hUBpE+2e0C54KJacks3J8SvyEBYHDMRoYBX6hOzwhhtCURhswuhQWk6geEwCjBOnvpTl6qQm6TV2Go1izYjAAyVpNykj3fnFX2BisrD1Gh6x6N7GtZOjtEqQQWuKG9xB85T0oDz+tQYl2tKlKyJCQCXKi2g0Grkn4xH3ygXeg4kc6VjLI0VYqZxo/QwLhcMqYpgSEiiiHqPu+6C1fanLLNLKVRuga5+DwzlSkoACQzCNlNQVuo2jQ3vc+AiSQkBIDBm6eUdSwK8H84hkh4klr4/rEcpHXijo3LaRqO5VCeH1xjIHcaRYkqDKRVaSFJ0Dgu3Qj4xZ9k4gLSlaRQ1BADjwlnvp9WislFTpz0gnYWPEjMhVJanLj2Sb/AMp+ceqrdHHItq0r9C2oKspBUSC541NiOFCS1onkrUQyqiwcEhtYWhSJiQAsKFwUqD8X9wPlG8Zi0SAVqVujizk+lT6RA027LkOyWSpY2aESMgPgKkm4olRFtdYT7Ox4SXUhRzEuaeQAJsGFDxMWTZGyPt5k2etASiYpQlsCT3hUpKt6nMdNIR5wmZMH/lVQ3uTrrWO1CopNxONUptK4WdopTUImjiSiunE/DiYAO1gPvEFrJIswrS9IsEjFIVLqQT1HlCXGzElX4dYJZ6C7fUGG15Ystb9DqGa3T0jpO15QqO8rqG4/GIgEalP0YExISLZaXtDFFMxtoJ2ni8+9UC1eA/vDGXtlDBgsdGpcXfp5PFexU0FsrAHmKO5+ukG4KageJSSx43p+cHOKSsBF5OpMxGdQAKQokgH4fPzhthJrGrc+LQrxM+WbEHgBeIjPIbK54UNPOFsYkXROMTlI+cUTA34CGEvETSPCB1P5OfhHEjZupVe4FB04wO9RvdjY0JzasiTEY4GZlS5ISBuipq5jZw61+M5U/cBqep+UFSJKU+EAfXvglSrW8tYTKs/2osp6OK+d3OO4CAAGblHBNWiWcsaGn1WIpiWLO/DzhKTfJXgnlzGINObR0pWjM/uECOGvWJpSz9fCPbEj10ShTE6xkRGcBp6xkbZGNk6vziNVgdXaMjI1cnpGE5WUmiuIvA2IlJUXUAom5UATGRkasZMsjcvBSzmdCaWoOIjX7jLH+2n0EZGQW5inGN+DBhZYBPdocj7ojQwEv7ieNhxjIyN3PzAUY+RtWzZQIGRPoI2MIgMyE+gjIyA3PzGqEfIlloAsAOgjRlD0EZGQLZ6yI1gAkAC8aSKtGRkEYuCUeUaJa0ZGR5DEdAOhR1ERJU99I3GQSPdWdIjYq71eMjIBgsGMbEwxkZGmdTuXGRkZAM2x/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9462" name="Picture 6" descr="http://upload.wikimedia.org/wikipedia/commons/3/39/Joan_of_arc_miniature_graded.jpg"/>
          <p:cNvPicPr>
            <a:picLocks noChangeAspect="1" noChangeArrowheads="1"/>
          </p:cNvPicPr>
          <p:nvPr/>
        </p:nvPicPr>
        <p:blipFill>
          <a:blip r:embed="rId2" cstate="print"/>
          <a:srcRect/>
          <a:stretch>
            <a:fillRect/>
          </a:stretch>
        </p:blipFill>
        <p:spPr bwMode="auto">
          <a:xfrm>
            <a:off x="1571604" y="3857628"/>
            <a:ext cx="1701117" cy="2571768"/>
          </a:xfrm>
          <a:prstGeom prst="rect">
            <a:avLst/>
          </a:prstGeom>
          <a:noFill/>
        </p:spPr>
      </p:pic>
      <p:sp>
        <p:nvSpPr>
          <p:cNvPr id="19464" name="AutoShape 8" descr="data:image/jpeg;base64,/9j/4AAQSkZJRgABAQAAAQABAAD/2wCEAAkGBwgHBgkIBwgKCgkLDRYPDQwMDRsUFRAWIB0iIiAdHx8kKDQsJCYxJx8fLT0tMTU3Ojo6Iys/RD84QzQ5OjcBCgoKDQwNGg8PGjclHyU3Nzc3Nzc3Nzc3Nzc3Nzc3Nzc3Nzc3Nzc3Nzc3Nzc3Nzc3Nzc3Nzc3Nzc3Nzc3Nzc3N//AABEIAKAAoAMBIgACEQEDEQH/xAAcAAABBQEBAQAAAAAAAAAAAAAFAQIDBAYHAAj/xAA+EAACAQMCAwUEBggGAwAAAAABAgMABBEFIRIxQRMiUWFxBhQygSNCUpGhwQckM2JysdHwFSU0guHxNUOi/8QAGAEBAQEBAQAAAAAAAAAAAAAAAAECAwT/xAAdEQEBAAIDAQEBAAAAAAAAAAAAAQIRAxIhQTET/9oADAMBAAIRAxEAPwCDPFzoXqgxc2h86JryoZqx/WLX+KiCl0P1eNqSTe3+X5064/0a5pZB+rfd/Ogrq30bj901T03c79N6vSIFgcjqpqnp23Oii0R4tzVe9AChs7cQr0tzHbgtI4VRvms1r/tEs8Rt7VSB9aQ8z6eFSjUpKFjzkffVT32JLkNxlvTesRa3t044Fnk4B04qka7nh+Bjnx51NjSahq9vLcqwDgDyq3DqVo6BVk4WP2xjNZdZ+0VJ52JxyHPNRPcds4DBgpPTO1Nmm4Vgy91gfnTDji86zttG6jKSEkHoeX/FF9OuWuFKtgldsj86oJ47gqLBGdutTptGKaTsaCBfjFTzftU9KjUd4etS3AwyGgUjaoZx9E9TDcA0y53jbHhQNj8KF6oP1y2B6E0WQUK1P/yFsPM1UFbv/SoOtSBcwkHqNq9OOKJB4mnOcRr4YoKtz/ppAOfCaH2ZCw9o7BVAySfCiMu9tMf3ayeuXTR28dsn1hk1FVNX1OS+uW7IjsVGFB60O7NpMk97xwM1JbwE58+tE4tPaRlG4AGSDtUtaktC4Pom4hkjkRjBpboErxKW9PCtba6PAR31GMVFcaEEftIlb/ZWezf86z9hCZIwCrYGMUTSyG5kQ+WDj+VF7HSiBkqVU9SKNQ6akoVeEhftHbi9Kz2bnGycdrKrAwkhvvGP78PnUMjXdlM0yrgc2PSt/b6SqfEq7U2fT4pIypQHfqKdl/l4CaTfpdxhdg+MgDrV1lIoTNpr6dfxy2v7Lj3H2T/SjLqQDnn18q6S7cMsetRAd4DxqW5G6GkVe8h88VPc7KgxyNVlCFwozUcw+icVajAc1XvcKrAeFA1T3c0J1A8WpW/lk0VXkBQe7bOrRbdPzqo0Lr3U8mJ/ClmXEeP3aWdwsaeZNLIQV/20VRmU+4S+Y51gb52ub+QjPCp4R5AVutZuTaaRLKvMbVhoMoxmfvOTms1V+wtsMpYbDyowXBkBXA2qjHdyyKFfhAG21TL9U8gaxk6YDMDYdCN+I4xRWKPiTK7UCtJe+nENh+NaG0bC+Oa5u8WLa0VM4Y4PMUTt7ePAUAEnxqrGcnYbVbWVVIYDlVaWZLMpH8A25mqDRjJBFFUuFaAgt3gN/OhjZ3OeZo1AXVLcMrr4jFQw96BQx4mxz86JXI4xg7b86EwgqCegIyK1x15+aHBfg9alulJxSLyjyKnusCIGurzoo8BcVWvh9GW8sVMOVV75sRlfLNA0UFk72sJnpRrG6460GXva0B4YqjQS4OM8s7U+Q/R9BUbbqM9DUj7qKAR7Rx9to7QpuzsAKyFzY3lpD2zKJEXYvEc4roGqQpJCYSMDhJ/Csnbs1lEeAgRPtwnlXLK+uuOMs2oWtzFJEpRhscHPMedFA2DwgnDrxHbyof7jBNIT3WDYzjpSNbOgcW87pw7AseIfdQxFI5wJUjUefpWl068QgdqQNuhrE20V+si+9IjIWx2sRweRPL5Vb96sYCVMctw6/EI9gPU1Ou3SZV0C3uoQ+FkDDpV6J1cHGMnpXP7YtcWQubdLm2ibABE2csRnhORsfw86Z75qGmXCk3plhO+G/MHkalx03M3RuHG/ECM4BBpZVVeuw2rPSalCunJcdtgEfRqVILtkbb43qqNV1J5P2EShuSNMuc+f9/Op+t3KDkwyGxQaGT9YkjxlQcE+dRXV1q8fF2tunZnkynII9R/SoNJkkkuGM68CSZ4MHKs3rz5eNaxmq4cuUsEySGX+KpbneIedRsp4h94p837LJ5iurzkRO4vpVHUAOEeIq/ExZPSh2pEqwzQObYA+FBbfLa058eVG5ivZN6UDsj/mjN4VRonH0WR0NSDmM+IphyY+EfWNS8HBnfI2O9BT1VimG8Tw59dqxusq3u1oqk5lVWPkeorZ64mIFPQms5dRd9VcB4dz5oT/AM71zyjtxXzShDIbXAfcE949afZyrJKQTsTUF2rRsEbOVAGftedQW78M6jxNYvrX42kNjHLb8K5xj6ppbbRuzfijQcWOVVdPeRl4Y3YGtHp6z8Cl5V4uhxWZXXXhEtWESq0CBBzBGeKsr7RwLNfIIAVRiExzBx/3W9ulEcTM0+Tw5wBg1h7iUTXSr1DdytbOo9rEbXGgiOIkcLIRgZ5MCR921VL/AES2urgPM0ikbiQfVONtqKd4aagA7hOx89qtW5cQqs0THbZ4+o8xTa5Yxk47W90pozbSdrbMvDJDnI9RnrVn/C454IRHJJGWIy6ORgcz86M3HAy4SI56krimQIqKveBONsdK3j7Xn5ZohXgjVck8O2Scn50s/wCxNNfORn7VSSj6E1txRQ7KcUP1QZCsfSiSDYVS1EL2aKerGgqseOI/w0K0zvag33URJPZuR4GqOhDF4/F0xiqNNHHkfdUhbOPlUwUBdutRFBkDoBQVdbA7CPPLND5tPmurdHh7zoeTfW8qva6cRJjwpILmG3snuLlwkMWWdieQqX1ZdMPqt0JL7sChXswQc9DnlVeLBlXwDZ3qO5kWa4knj4ijsWUt4E5/OlibLrXOu0aiwHZGN+rbmtHZXASPOaDWsQlhjjHPHETU5JiJXiAVDgjrnwrlp3xvifW9XNvZHhO5HCB4ZrPW9xaxdgxmXjB7wzv91GOBbvuMFYADlVa59lYLh+0gPZOvLFbkW1ojMj6ZGQ6twt+HjUtvdIsfAhGOfOhFvoscVoIp3lkKnJUuQpx5VDds8MsU0QwhYIwHTPL+/Os1qXY1dXJMbAczsBUrqFHCOQGBQ60ikkuoy+cDvY8QKKyAMNq68ceXmu6qMOXrXpf2Zp/CM0ko7tbcEcTYqhqBzNRGNNhQ7Vlw4K7VRSbu28gG/dNVdAIW8AO4ZPxzU0kh92l9MVU0Mn3mIgHZTnag2KEMuc755U3PP0qHjVIjJKwRBuWZgAPnWZ1T2z06140sQ13JjHEvdTPqefyoCntBcJDErSyLGqjcseVYrUdXb2gu7fTLbjjsuPvZGDJjmT8hsPOhOsatd6vcdreSE42RF2VB5CrHslv7QWivg8RYf/JoCWoQ8FzIAMJtwjyx/wB1QyUfbkK1er6c0lqbhVyYs8ePs+PyrMzIQxzXPKe+usvjT6HqKJPG8jDhYKu9EtZtBKkgjnKKxLd1MnxzWNsmjaKSGbqOKNh9UitFoU8t5adkzlpFHcJ61zsdcbtVs4NYtmAhlt7hAcg8JG1FrLVNU4V7lsSxxwO3CfxpgjmtJe0iXuHmpq/HcFiDwBTzJK1rbpFefUNQkIURW7cTb8LfDVqC3lMarOyPxEMSv1QCD+VeUrJlUj7zc2qPtHnufdo5EjAGWYtgso8B151PbfEt16K2BVjLIB1AX0q1KcjIGKqwKY8qqkLgAVODtwkHNdsZqPJld3aIDLbUsg7teGz+NK+6n0oyWJO4D5UK1fAZRRVOIx5A2FCNVB7ZeLG5qjOanqtjbRSQvcKznPdj7xHrigEftFLbEG0jwwXhDyHP3CgIOBgAClHnzoi3qGo3movxXtzLN+6zd0ei8hVXr6V6vL41Qj881e9npxb69p8zfCtwoPzPD+dU23poByOE4IOx8D0oO4radkWyu4J26GsZ7VaONPl7aBf1WYngP2W+ya3OgXseq6RaXakEyxgt69R9+aff2Cy28kUkYeKQYZTVuPZqZaceIKtmiuiX/utymT3SevSna9ok+mSlgGe2Y4WTw8jQ1IiGzg7Vxs+V0l+ujxTRzL38HB3qUQQbAqAc86xGl6jfwAIIzIo5b1rdJm1HVZ1toLUgheJ5WbuRr5/0rHXf47zOa9Jq19BptjNcPhUQbeLHkB99cpvbt765a4uCS7HIGfgHhWp/SdHJZ6xBp5nMgjgWV8DA4mJxgegrG+ddccdPPnn2Woby7g3t7y6i8OznZfzo1Y+2WsWhHaXPvKfYmGc/MVnAaXNbcnQbP2/tmkX3uwliB+Jo2DAfLnWpsdQtNStzNY3Ec6Y34DuvkR0riud6t6ZqNxpd4t3ZycEq7EdHXqp8RUV22DPYEUD1Z83EYojoGpwarpUN3CMFhho85Kt1FCtXOLseTYoOSCnUgpaqPHYZpFrznbHWvdduVA6vYr1KKDo36MLpzY3MGciGUuB+62/8wa6VbBZ19a5J+im6Ce0YtJCAlzEVGepXcD+ddhWz7CbiU4XqK1BBLpEM6srqGVhgqRkEVjdf9i5NP/WLRWe2PMYyY/6itprHtLo/s9AH1O6Alb9nbxjilfy4enqdvOsPefpQu7127PSYRboe4rXLhvLJCc/Q4qZareEu0Gj6LcXt5HbW0amZ8cWf/WOpP9711XT9Jt9LsVtYMhBuzH4pG+0fOua6H+ki5s5JJJdEtGjOC5gdxJjHPibIO3jit5b+0ljrmkC+0uftI5MqQRho2+yw6GphjpeTf1wj9Id8upe2GpTxnKCQRLjlhABWaq1d598u1Y5Imck+OWquaMG4pa9XqIQ0nF0pX5VGpoNl+jjU2t9Vk09j9DdoWUeEq75+YB/CtXq5zdnz3rmvs5dx2euWFzMxWOK4BdsfCuMH+ddI1cr7xG/EMOKlVygUvKkpelVDHyrBsZHhThg8jXqj+BuIcm5+tBLTsU3rmnigI+z99/hmt2F7k/QXCt8uR/nXfrbU21C5ntmX3YlcxlGyT86+cccSkEkZ6jpXY/ZbV/8AFNGs79WC3cDiCdVP1xyPowwfnVlA32+9lZRJcajbw/UDyHOWPQnFYayvpBG0KboN+JV3x1FfQ6RpekxyISk1ucqf4hkVwX2m0xNM1m/hjfhVXbh6Aimcbxy9MiE3ZuI+Lhxk4x6ffWg/R5BqFl/mEiSf4Zcu0TONwpQ/ER0GcjPkayyPP7m7RPws3cG+xJ6V2uGwj032cTTgPore0MRHoDn8TUxjXJd18/6gcanc4IKtNJy5czioD4VGccC45DGKkY7A+NHIgNepK8KBH+Go15VNjOaiPKgfzVQfGttoF8b7SrdHYmS3bsyT1HT8KwxOy0c9j7ng1MwEngmUnHmKg//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cxnSp>
        <p:nvCxnSpPr>
          <p:cNvPr id="13" name="Straight Arrow Connector 12"/>
          <p:cNvCxnSpPr/>
          <p:nvPr/>
        </p:nvCxnSpPr>
        <p:spPr>
          <a:xfrm rot="16200000" flipH="1">
            <a:off x="964381" y="4679165"/>
            <a:ext cx="50006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9466" name="Picture 10" descr="http://upload.wikimedia.org/wikipedia/en/thumb/9/9e/Michael_Persinger.JPG/220px-Michael_Persinger.JPG"/>
          <p:cNvPicPr>
            <a:picLocks noChangeAspect="1" noChangeArrowheads="1"/>
          </p:cNvPicPr>
          <p:nvPr/>
        </p:nvPicPr>
        <p:blipFill>
          <a:blip r:embed="rId3" cstate="print"/>
          <a:srcRect/>
          <a:stretch>
            <a:fillRect/>
          </a:stretch>
        </p:blipFill>
        <p:spPr bwMode="auto">
          <a:xfrm>
            <a:off x="5429256" y="4071942"/>
            <a:ext cx="2095500" cy="2095501"/>
          </a:xfrm>
          <a:prstGeom prst="rect">
            <a:avLst/>
          </a:prstGeom>
          <a:noFill/>
        </p:spPr>
      </p:pic>
      <p:cxnSp>
        <p:nvCxnSpPr>
          <p:cNvPr id="16" name="Straight Arrow Connector 15"/>
          <p:cNvCxnSpPr/>
          <p:nvPr/>
        </p:nvCxnSpPr>
        <p:spPr>
          <a:xfrm rot="5400000">
            <a:off x="7536677" y="5179231"/>
            <a:ext cx="50006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357158" y="4000504"/>
            <a:ext cx="928694" cy="78581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smtClean="0"/>
              <a:t>Mystic Joan of Arc</a:t>
            </a:r>
            <a:endParaRPr lang="en-GB" dirty="0"/>
          </a:p>
        </p:txBody>
      </p:sp>
      <p:sp>
        <p:nvSpPr>
          <p:cNvPr id="18" name="Rounded Rectangle 17"/>
          <p:cNvSpPr/>
          <p:nvPr/>
        </p:nvSpPr>
        <p:spPr>
          <a:xfrm>
            <a:off x="7643834" y="3929066"/>
            <a:ext cx="1285884" cy="128588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err="1" smtClean="0"/>
              <a:t>Neuro</a:t>
            </a:r>
            <a:r>
              <a:rPr lang="en-GB" dirty="0" smtClean="0"/>
              <a:t> scientist </a:t>
            </a:r>
            <a:r>
              <a:rPr lang="en-GB" dirty="0" err="1" smtClean="0"/>
              <a:t>Persinger</a:t>
            </a:r>
            <a:r>
              <a:rPr lang="en-GB" dirty="0" smtClean="0"/>
              <a:t> </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a:t>
            </a:r>
            <a:endParaRPr lang="en-GB" dirty="0"/>
          </a:p>
        </p:txBody>
      </p:sp>
      <p:sp>
        <p:nvSpPr>
          <p:cNvPr id="3" name="Rounded Rectangle 2"/>
          <p:cNvSpPr/>
          <p:nvPr/>
        </p:nvSpPr>
        <p:spPr>
          <a:xfrm>
            <a:off x="714348" y="1428736"/>
            <a:ext cx="7286676" cy="250033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en-GB" dirty="0" smtClean="0"/>
              <a:t>‘From a scientific point of view, we can make no distinction between a man who eats little and sees heaven and a man who drinks much and sees snakes.’</a:t>
            </a:r>
          </a:p>
          <a:p>
            <a:pPr algn="ctr"/>
            <a:endParaRPr lang="en-GB" dirty="0"/>
          </a:p>
          <a:p>
            <a:pPr algn="ctr"/>
            <a:r>
              <a:rPr lang="en-GB" dirty="0" smtClean="0"/>
              <a:t>				Bertrand Russell (1872-1970)  </a:t>
            </a:r>
            <a:endParaRPr lang="en-GB" dirty="0"/>
          </a:p>
        </p:txBody>
      </p:sp>
      <p:sp>
        <p:nvSpPr>
          <p:cNvPr id="4" name="Rounded Rectangle 3"/>
          <p:cNvSpPr/>
          <p:nvPr/>
        </p:nvSpPr>
        <p:spPr>
          <a:xfrm>
            <a:off x="785786" y="4214818"/>
            <a:ext cx="7358114" cy="207170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smtClean="0"/>
              <a:t>We sometimes speak of ‘the miracle of birth’. Do you think birth is really a miracle or is the expression just a metaphor? (See </a:t>
            </a:r>
            <a:r>
              <a:rPr lang="en-GB" dirty="0" err="1" smtClean="0"/>
              <a:t>Lagemaat</a:t>
            </a:r>
            <a:r>
              <a:rPr lang="en-GB" dirty="0" smtClean="0"/>
              <a:t> p. 411)</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n-GB" dirty="0" smtClean="0"/>
              <a:t>The argument from design  or teleological argument</a:t>
            </a:r>
            <a:endParaRPr lang="en-GB" dirty="0"/>
          </a:p>
        </p:txBody>
      </p:sp>
      <p:sp>
        <p:nvSpPr>
          <p:cNvPr id="3" name="Oval 2"/>
          <p:cNvSpPr/>
          <p:nvPr/>
        </p:nvSpPr>
        <p:spPr>
          <a:xfrm>
            <a:off x="1071538" y="1785926"/>
            <a:ext cx="3000396" cy="1071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Biological</a:t>
            </a:r>
            <a:endParaRPr lang="en-GB" dirty="0"/>
          </a:p>
        </p:txBody>
      </p:sp>
      <p:sp>
        <p:nvSpPr>
          <p:cNvPr id="4" name="Oval 3"/>
          <p:cNvSpPr/>
          <p:nvPr/>
        </p:nvSpPr>
        <p:spPr>
          <a:xfrm>
            <a:off x="5000628" y="1857364"/>
            <a:ext cx="3000396" cy="1071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Physical</a:t>
            </a:r>
            <a:endParaRPr lang="en-GB" dirty="0"/>
          </a:p>
        </p:txBody>
      </p:sp>
      <p:pic>
        <p:nvPicPr>
          <p:cNvPr id="20482" name="Picture 2" descr="http://morethinking.wpengine.netdna-cdn.com/wp-content/uploads/2011/10/clock-fine-tuned.jpg"/>
          <p:cNvPicPr>
            <a:picLocks noChangeAspect="1" noChangeArrowheads="1"/>
          </p:cNvPicPr>
          <p:nvPr/>
        </p:nvPicPr>
        <p:blipFill>
          <a:blip r:embed="rId2" cstate="print"/>
          <a:srcRect/>
          <a:stretch>
            <a:fillRect/>
          </a:stretch>
        </p:blipFill>
        <p:spPr bwMode="auto">
          <a:xfrm>
            <a:off x="1571604" y="3286124"/>
            <a:ext cx="6096000" cy="28575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t>Theory of evolution</a:t>
            </a:r>
            <a:endParaRPr lang="en-GB" dirty="0"/>
          </a:p>
        </p:txBody>
      </p:sp>
      <p:sp>
        <p:nvSpPr>
          <p:cNvPr id="22530" name="AutoShape 2" descr="data:image/jpeg;base64,/9j/4AAQSkZJRgABAQAAAQABAAD/2wCEAAkGBhQSDxQUEhQUFRQSGBcYGRcVFRcWFBcWFxcVGBUWGBgYGygfFxkjHBUVIC8gJCcpLCwtFyAxNTAqNSYrLCkBCQoKDgwOGg8PGi8kHyUqLCwvKTQsLCwsKSwwLywsLzQsLCwsLCwvLCwuLC8sLCwsLCwsLCwsLCwsMCwpLCwsLP/AABEIAKgBLAMBIgACEQEDEQH/xAAcAAEAAgIDAQAAAAAAAAAAAAAABgcBBQMECAL/xABEEAACAQIDBQYDBgIIBQUBAAABAhEAAwQSIQUGMUFRBxMiYXGBMpGhFCNCUrHBgvAzQ2JykrLC0RVTc6LxJCXD4fII/8QAGgEBAAMBAQEAAAAAAAAAAAAAAAMEBQIBBv/EAC4RAAIBAwMCBAQHAQAAAAAAAAABAgMEERIhMRNBBSJRYSOBsfAzcZGhwdHhMv/aAAwDAQACEQMRAD8AvClKUApSlAKUpQClKUApSlAKUpQClKUApSlAKUpQClKUApSlAKUpQClKUApSlAKUpQClKUApSaxQGaUpQClKUApSlAKUpQClKUApSlAKUpQClKUApSlAKUpQClKUApSk0ApSlAKUpQGj3k31wmAA+1XlQtqEALXCOEhFBaPOIrS7A7XcDjMQti0b2d/hLWiFPuCcvqQBrVCbbw13H7Qx1w3AXRrhjU5lViihOOgAA6CR1qbdmlsDBxh8Qlm85lyYFxgBooZg2UDqAeXA61DUq6CaFPUX3Surs3+hQZ2cqoUu0ZmIEFmgASSJ0rtVKnkhFKUr0CtBv1vIcDgLmIVQzKUVQeGZ3VAT5CZjnEVv6rLt62t3ez7dkcb90EgiQVteL/ObdePg6gstI1I3nbEg5btx2CZiGclJOklQQnsAR5HWJjubgnsXirYnPnSTaIUAOCPGgmVWJEVSG7m9q2g6FM7C4rrchZZFAUI0iR8MiPzHTnVr7nb328RirYtI3ePOfLmKIMskvHhBOUAHj5isyEZQqrJrVZa6T0osqlBStQxxSlKAUpSgFKUoBSlKAUpSgFKUoBSlKAUpSgFKVot5d9cLgQPtFyGYSEUZrhExMchPMxQG9pUP2L2pYTE3Ag723mMKbqBVJ5CQxj3iphTJ7jBhmgEngK84b99sOKxOIdcLdexh0JVe7OV3Ex3jNxE8gOGleiNo4TvbNy3JXvEZJHEZlKyPSa8xbD3au2r+KsXbYZbee25JK+O2Hyx1BAYxEcDyrmU1BZZ7CDm8Iku4ePvWcuLxGMxJnXuxNxXQEA94XYIo1iWjU6a1fGz8X3tpLmV0zgNlcAOs8jBIn3Ned9zt82wv3ZAccMpiNORJGg/Sr53Vuu2EttcEMRPPgfh+IA8OoqGnUk5NMkqU1FZRt66u1LgFm5mfuwVIz81JBAI6mToK7VV3vttZjtBLU+C0gfLPF2LanzAAj1PWva9XpQchQpdWekrjYPZ29i6bl1mI4BkzCQwKtzzjQk68edajD9nG0jfHcWbjKWIW4HC24BIksGBXgfOrmvXkFm0eLsQTPmT+2ld7CXkwlxHWBaxBVXE/C3BXiepgnmI/KKoUKzlPzvYvVoJQ8q3N7u7sdcLhLNhdRaUAmSZbi5liTqxY+9bGgpWsZYpSlAKhfaLhcPirQw7p3t8EMgBym2TpmZuQI5c/qJmTVZbLxne4p7jHV2J+fAfLSqd3WdNJLlly0o9RuT7GsTce1aw5ttZVW8QgZcx8PgdTxYhhw6E1KOz/ALOBgLjXjd7wukKAoAQGC2snMdAJ009a5t67wzWhocpE/IitxsnGhClrUo4OQngpGpt/LUdOHSoLfTGq4t5wWK8pypJrbJu6UpWmZYpSlAKUpQClKUApSlAKUpQClKpvtc7UQM2Cwb+LVb1xZ0I/qlI5z8RHp1oCT7zdsWEwt3urYbEONG7sqEUzqC54n0BrZ7l7/ptDMBae0yiYJDAiQOIiDrwI69K84r3BwytmPe5oOpLcX4LwK5cuvHMegqyOz/FEYdSlxbapcDXSGi4VELAlYjlx19JqNyaO0i8KV823kAjgRPzr6qQ4MGvJO3cZexO1Lv2l/vGvMhJ4KVYqFAMQBAAB969I9oO+S7NwRuwGuMclpDwLkTLRrlUAk+kc68738Le2jeuYi/cU3H1LHQRoAABoABAio5zUVuS06UpvYlW4uAYm6qXVS6CES466ohILlV5PB0OutXNuYoTCi13jXWtFgzuzMWYsxaC2sTMDkIqgt2tx9qZy+GtF1RiM/eIilhBJGcgtx4xV7bkbCxGHsk4p1a65GiElUUcFk/E0kyQAOA1iTzHOcrgTx35Nd2kb1XMOtuxhzlu35lxBKIPygg+I668o6xUbs7vKmH724zsWckuW8RbgSepgnjPOa4u1dW+3qYJhLeX0Y3FI/wAQHzrqY/eBzgVTiqRJ5yxAHy1rMu5ylPH3k1bWniCa78kq3U3NwSwt2xau3SWdbrrLMJHhM6SoK8OI1jjVgAVTmB3jvp3QCMWD28kDwmWCxPQjQ+9XHV2zqOdPflGfdQ01BVU7xOL207zD+rypI/sgKf8AuJ+VWqxgVTODvZrl5z8RJeOZBloB9jUHiM8RUV3LHh8MuUvRfU+958R3Vu1bQkvclvMKsAekt/lrq7R2zjGwYHcNcVoCsOM6gTHrHnWuwbXcXde4TLaaAaBB8IA6D51M3sd1hIBGoEQSQWGoIB1GsaVnxwp4XBo1Fpp4lyWNglYWkD/EFXN/egZvrNc1BSvoz5wUpSgFVdsjA97eIWVOcgRwHKrPuOACToBqT5DjVX7L2l3BvXInu1dwOsjw/MkCsy/w5QT9f6NOx1aZ6fb+SPbU3md9oXMOqs3ctlLT8TgiY5ADh7GpnsXF32uWbbWGH3isXMhVC6sZ5kgER51Aty9nl7zXnzMS5LFYLZmMsxUjxTJ0q2LG1LaC34j4CCSRBEnLEQPzGqtNQVTPH8l251KCjjL+hJRSsKdKzW6fPilKUApSlAKUpQClKTQClKwTQFV9sm/lywVweGYo9xM1x1MMqtIVFP4SYJJ4xEcZFXbD2EGtsHAJMCQA2pJniNYArob7bfOJ2hiL8znuMF6C2py24/hUfWpBuRjgzBTEwYHMnXU1XrN42JqSWdztbt9jN3F27zC+iPbK92MpZLgInMWGqDQjgTIM1It1OzPaeFugHuAjCGYXZygHSBkk6enqONbzsm2kTdu2f+X3k+UOuUf95if2qzakh5o7nEtnscWGs5EVZJygCTxPma5aUqQ4KL7dtqZsdZsn4bNrN/FcYkn5IK0e5l5Fzo/9YIGnI8v0/Wu722kNtUiYi1aU+vib/WKj27pU3FLa5dOmvX5H6iqNwspmhbvsW/2X7dBXuhBW4zRHJ0Gs/wB5Vn2qxaoXsRa5exYEHu7Ya6x4DNGVR82+hq+qsUU1HD7FWs05ZXcrDtZXJftXI4WwP8NzX5ZxWk7lDYUf85piOSnMfrlHvU17UNnC5h0cicjZT6PGvtlFVth1e33I+IpcYQTAIkaSeHCsq7j8RmtaPNOJZG7uzVS0maGGe2Qx5Q4I48DrGlTaoJjto93h08JRpTwkiQZHMaMNQZHEVO6u2W0dJnXWXLUxVOYXCjNJABVnGp5SZBjzM1cdVjibITE3k1kXXOnEAgsp+RqLxBf8P3JbKWFNexF9z8Utu4M/wt+nCpRvHZFuzfuBpVE8E8PF089Ki25mIUg27ltWg8DGaDEFW4yJra70X3Sw2HK5jdIS23kToAOZ10rOilq+ZrVt3sWVultf7TgrN0mWZRmj8w4n34+9biq33Av3MIXw91CuSMy/lHAMORHpxFWODIrdoVVUj7rZmBcUunP27GaUpU5Aa7eNowd//pt9RFVfjT9zfbkLYSOksq/7/WrN3nMYO9P5f3FVntFD9l1/G4nzCgn9QtY9/wDiR/I2fDlmPzOvungrtq21+2VdVhntTD5eOdeRGpra713PtFm89nOYa0YUEsAsO2g6QT9a4dzrcjwGLlqVKng6STBH8UVMNhbMVMWzr4UdPCnR/wAUeUcB5npUFKDqNL3/AL+/0LNeoqcnJ8r/AD7yZ3K3hF6wgYieA9ea+XUeWnKpRUN3k3f7icThhlAYG7bHwMs+JwvIjiY0Ik8RW03Y3iXE94FzfdMynNxBVojzHTyrTozlB9KfyfqZNenGa6tPjuvQ31KUq4UxSlJoBSaq/fLtstWHa1g1F11JDXGnugQYIUCDcg85A051VG2+0LG4kzcv3IP4Qcif4E0/U17gHo7eLe7DYK0z3rigqNEBBuMeQCzPHmdBzqiNo9rO0L+Ia+jtasIYFpGCrlHEE6F2jUnWOlQyzFxvvJgmOkSdT7aV844vhy1gxlnMNJkMFg69QF+XrLAPTe4u+iY60NfvMuYgxmjhJA5TwMAH1Brc7xXSuDxDL8S2bpHqLbEVS3YZttEdrYKqzMucuYzKwKoqdWDkacwfLW88bYz2nU65lZdeGoI1+deA8aESNRJ0H8/p7Vud2Np9zilnRSQJ5DmT+ula9bBnw8PrH+5M1sVS33DA/GYyk8CORPnpUU8cEkU+S9ey+wovYl1Ii6ttgOckvnM8/wAP+IVYdef+zTfLIUn4rWhXmUPxqPYD3Vav2xeDqGUgqwBBHAg8DSk9tL5QqLfKPulKVKRnnXtlVRta8NSWW2T0BNpAI9lFRvZmLytw8Wnv5x/PCpr2v4ZDtVmPK3azebQY+hWo4dkq9om1/S2wCo/OBoV9wf0qhVms6TUoU2o6vYtDsbw1u2MQUP8ATZWAHBcpYOo14SwP8XlVmV587Pd5jZvoATGsg6cPiH7RXoCzdDKGGoYAj0IkVYoSzHD5RTuIaZZXDIn2mY8W8IoaIuXVUzyENJqAY+21q2t465Li5hEjx5gfaV+tTftc2c13Z+ZQW7pwxjkpBUn2JX2moQb3e2PG0I9ozm0AYAlSZ4eNf0rOvdqibNCy/DJRi7IxNvDOhhEuW80cO6zKW+UAx5GrFVpqlt1drm2MpnK3Dy6irF3b20M3dNzkqT14lP3H/ipLSslJxfchu6LW64RJTUEu4IXcVibhkZ2Kgcj3cJp6lRU4upKkSRIIkaESOI86rDa+8n/D7jWr6tce2SysCMr5y75mPFYzLOnI+8t6nJRWNskdnzLHOCKoO7uK68YB05g9DU/wlwYiyrCM6FWUkT40OZTHr+9Vpu3j+/tskQ9pmZRPG2xkKD1WY9IqTbF2kbTjU5W/8ftFZU80p5NiUetT90STeHahvZXw2cXWVUuQrEWyL1shWcCAdbg48D51OsPbyoB0FR7YF4F8hgrcHeLPJ0IBPuCp/hNSWtm3WrNTPJh15YShjgUpSrZVI/vw/wD6NlH9Yyr7CXI+SGq83pxhtYK2xEql7Ix4EBkHijyIGnlVl7z7IuYi0otOqPbcOMwJUwDoY9apvfLabvaexcRVNtoOU5gWXwnXn8H1PTXJu4N1cy4xg2rB+TEeU8n3srGvbugodf1FWbsrHC/aDr4WB16gjn7EVUOyLFwYa3dP4SVnrkj6wRU72LtIIy3F/o7nxDo3P9fpVKMunLfj73LtzDqRyufvYsQr31kgyM6lTESJkNEgjrxFdLdrd0YS2yhi7OxdmPU8uP151zbIuzmHkGHvp/p+tbKt6CU0pvk+dk3HMFwKUpUpEKqLtl7RRbU4PDuQ7SLzL+ECJtAjmZ8XQaczFkb07SbD4K/dT4rdt2HkQp19uPtXlqyveXSbhzTxJOskyT66knzrpLJ43g1zXs51rDN9P5/kVnE4M2ng6htV6EV83EMH9eH8ivTwzhDLL0mf9qvrdfsxwWMwzXcTaLXHaMy3HUhURFAGUxxDcudUXsuye+XkVYfPTrXqfcUf+32SPxZ26cXY14+AuTqbvdmOBwT57Nps2hl7jvBHAwTEidDGlSlhIjrWaVydHj/GYBrN+5buA5rTshHDVGI/aa3+Awi3MPdOWWKgtwgAZgFHTp/INSHtl2co2uSi6vZtu3m0ukxzJyoPatXunYJS4r8iZHnECfPp86rVXgsU1kjW7+HmGtaXVnSdHECRPJgJ+dXt2U7ym9aFtiT4SwniCDr7EGfVWqitgOUbNAGQ6zp4iY1nhyqyeyTXHwrwuUsJ1zL48q/IyPJZrp515RysacMu+lKVOQlC9sOBeztNrrAm3fVWU8vAoR19QQD/ABio/sq6MyiRyPsIq8u0jd0YzZ11QJuWgblvrmVTIH95Sw9xXnrZmPCxI5LrwEQOH88qoXNPujTtavZnLtFu6xjukDLdEr5NlZGjnqQD10869B7hbUN3CAMZZI/wnVf3qhN5EQ3FdmYPcRdFEhjbmFn8JGa3xkcat3sZwF1cI926096wCjmqoOeukluHl511Qe6x6HFyvK89mWEyyIOoPXhXnTfvC5L75ZhHYKv4VVXMLHTlHT0r0YapHtGwOXFXQRxYn2bxD9a9uttMvcWG8nF90abZF/7oOplSdRzRuhH8yKk2G2tlZSTBMkEdQQRr5HL8q0e7ndJau94I+7fLoTLwCg9yI8ppgsO7cJyTIBE6kiAI1nQVkVEs6kzXxqTjJcF57MxwvWUuDg6hvSRqPYyPaqg7U1nHvpwVf8iEVa+wMM1vDoHAVuJX8pOpHSeZ8yaqTffFHE4y8E8S5lVY8gimPIkVqXEvhR1csy7GOK0scLJw9ne65u30d5C5o0JE+Fmb6D61uN4932wtwg6o2qnrGh9DqJFSfcDB+BWy5RaDL6sY19l/zCvjtQxEWbIHEuT/AAgAEeniHyqr0lOg5y5zt9Cx15K5UFxwa7c7bAa6gJ1R4100IZTHzn51ZFVNubsqcTb4cTx4hcpJPmdCJ86tkVZ8Pzoa7ZKniCiqix6ClKVoGeDXn/a9trvq9ySfX/8ARq0d698ciNbw6l3IKl/wJprB/Ew+Q+lRbZ2w7ZVLd2Q11vPRRDN+v0FZN5VU2ow7G3YQdJOc1yd/dLdfvcEbbaKxLAxwOuU/zyrRdzcwl5rbDn8PXhDLVtbKwQtWVRRAA4cfb24e1R/tIwSNgmuEDvLZXIeB1YAiRygk+1KtnijnO65OaN65V3FrZs625e2g5y/k0/haMvyIiprVX7BWcSrBihyBj4ZW4pQK4PRgdfc1aFT2Em6eH2Kt/BRqZXcUpSr5QOttPBC9YuWiYF1HQnpnUrP1ryjvFsO5gMW2HvRntkSyzDhhIuAnkZ9ojlXreqN//oC3aOIslSDdFuHA5LmPdlvm8fPpXqBAsfYW7hywjNa8Xt+L06x/ZqRdnu2sHbuKcZhLDgGBfCElCODPb1Q+bBQRx1rSbPEWlI+Ehg3P8P1/+wK6OysDfe3nsrmUTIkSSAsiOMwwMHjrHCu5Y7nCOa2+fGXbpUeN3eOJksWPqdfrXqLYmC7nDWbf5EUH1gT9ZqgOy7dj7Tj0DqStrxueKwhnKDzzNA9z019G1wzpClKiW/W/qYBMiAXMS4lLc6AcM79F+p4Vy3g95IR222SuMw1wQC9tlnn92xP/AMvH1qM7tS2IW2Iyu4Gg01KqJPmWArWbXfF4y8LuId3duA/Co6KsZVX+fOp12d7j3Ll61iG/oLTh1JOtwqDGX8y5yPFoPCYmdK8lrexYi9K3NB2u7rtg8c2IRYw2JbMYHw3YlxHLNqw/i6Vx9n18/asOAxzd9aYnn4vAQTzGVjp/aNWh2w4ctse7AnK1o8NQO8UEjodarjs4WcZYA4d4p15kGT8gv6V3PlHMHsX6KVgVo96d77OBt5rhzXD8FsHxsf8ASvU/rUraSyyJJyeEd7bG27OFtG5fuKijrxPkqjVj5CvM+3Ldu7i3ODRxYZiVD5QVkzl4mFB4DjAHSpRd+0Y7Ed9eDO7HwqJyKOSqOYHQe+utTfYHZwx8d77ueS/Efbl7/KqLrSqPEEaMaMaKzN7lU7ew/wB3hSfil10IPED96ujsscnCseQKDykLr9CnyFVbv/s5bW2HtKWCKtqMzEkZkUtBPCSTw04dKufcPBi3gLcR45fQRxMD6AV1RhiePQ5uJ6oZ9SQ1UXaVeD4loiPCo9VkH61btUXtZmfGOG4Izceqk/vXN9LEUjrw6Oajl6I6+HwGZlTgq6mOPLMfX/arG3N2IM/eEQLfAf2jwA/ujUnmxH5a0m6+xi2UGM94z1hBrJ+c+fDnVmYXDC2gVeA+fmT1JMn3qpZ0XUnrfC+pYvrjTHQu5pt9dpmzg2K/E8IPeSfoD86rHZGHm4SRIXkPmanPae8Ya1/1OH8DVqtx9l5rqgjwqM56cRA+cfWvbpOpXUEeWrVK3cyebJwvd2VBEMdW/vHiPbh7VCe0jW9bB4ZBHTVmn9F+dWFUJ7S8J4LV0cmyn0PiX6g/Ort1DFBqPbBStJZrpvudfcnDzfkfgn6KQfq9T6oX2fL4rs8RH1/8CppXlisUUeXj+KxUe322ybGHAUw91soI4gRLH9B/FUgdgBJ0A5nhVcbxbQ+2YmEP3doEA+vFvVogDoJ6iurur06bS5Z7Z0tdRN8LdmswId3DQCJIVTwYjiT/AGRP0qf7C3cFoZ7h7y63iJbgp0+Ecorg3a2GVCu4iBCr0HL+eZ16VI6r2Vtha5r8ia8utT0Q4FRjf65GHSfh7wT/AIHj61J61+39lDEYa5a5sPCejDVT86u14OdNxXoU6E1CpGT9SAbAuyRHENHsSdPT/arMsnwj0H6VVW7VopddXBDLqQeqsJHsJq08KZtr/dH6CqPh+2pF/wASXmTOWsisVmtQyiOb6752tn2M7Q1x9LduYLHSSeiiZJ/civPm0b13H4iYZ7t1iTHiYk/lUaARAEchVydp3Z+ccUvI3jtKVCxIiZJ9+E8oHLhzdmOxfstt0uW0V3IZXDKzOkR8Q5Ssxw1omj3B0ez3s1fDm3dxOVTb1S0upDQRmuPwnU+FeHXlUS7UtnrgNq2buEPdPiFZ2ggpmnKWKGRBnUREyeNXtVcdo/Zzd2jjLLqy27du3lZvicnOSAFmOB4+fpRv1PMDsfxTXPtTOV8Jtr4UVB/WEtoNSefppoKseopuluumzkIRLjtcC52kE+HMVETAjMRpzqUo0gGCJ5HiPWK8TyCK767928EO7Ug33EgEEqo/M0fpz/Wv8Duy+NvNcfPfvPBZj4QvCAx+FBEQo9hxqfb6bjJjCHPxCNYBIjSR9NPL1nl3S2auBsd0XGQsW1P4mjNBOup5efKoZ7ywyWLwsrk12wuzBEObFMLh/wCWoi0PJifFc9NAeYNTlVAEDQDlyr5s3g6hlIKnUEcCK+6lSS4I22+TW7yYAX8FiLR/rLTj3ymD7GDVOdmN7JicOX4F4kRoWDKg+pP8Rq7doW2azcCGHZGCnoxUgH5xVb7H7Pnw7LJuXFEEgW48QK5TJ5jLxmdBUdTsdw7kx33W+cDcGGdkuGPEvxR0B5E8J86rTczdk4u6e8JVvEWZvFcIVgDLHUmSOf6RVu28QXXK1toOhkEfr+1a+xgDZf7u3JJPigagkEy3KY4VFWp9Rp9iejW6UWlyd/ZWxLWHXLaQL1PFj6nia71KVaUVFYRVcnJ5ZQW++KS5t2+eSm2nWWRFDe4Mjyy1du71sLhLAXgLacPQVC7nZagv3LsMzO7tOccXJJ4+tSfZuEu4ayttLcqvAZwYkydSRzJNVqbam20y1VlGUIpPg3hNU7dsB8U10glLl5wFBALKGzHU6RqPrVr4ku2HaFKuyHwyCQSOAPCarK1uZi3IzWGCgnjdRePox/SoLxSk4qKyT2Mow1OUsE/2BZXVoEkQPITJA+n+EdK3VQvZdjG2Cq9yXA4E3EBA6Egw3/b6VK8Dedl+8TI3TMGB8xBqe2eI6WsFW4Xm1Zz8yFb+qb+Kw9hfw6noJgn5BR863G5uGFsXBpLGR1ygn/cfOuntTdbFPiu9tvaABaCxYGGJJUgKesSDyrnwuzcZbiUstER3VxlIjlFxQD8+dVYxqKs6jj3LUpQdFU1JcErqOdoFnNgLh5oVYesx/qNbPZuJvsSLtoIORzKSeGkKx89axt7Atdw7ooBJggEwDBmJ5VeqPVTeF2KdPyVFl90RjdsmyVuQcrjXzVwpmOoIHtNTW3dDCQQQelQ/YO7mLtqQ5thTwDO7kDkNBCgeRNbb/g94kQ6WxzKZmY+nwx9aqWzq046XFli4UJyzqRHe0felrTDDr4QwUu0ScrEjhzAj34cte9uxse1921vxWxJk8Wfq3Xr8q3e0d2LGIRVxCd4yCA5lXE8YKkEenCtdgN3nwciyzXLRMhTlNxD0EwHU+xHnXs6EnU6kt1+6O1Xh0enHZ/syT0rqbMxLukuhQzEEESOsHUemvqa7dX08rJntYeBSlK9PCAb32RYx9q4NFvaN6nwn/TUx2W5CBSIIH15j5z9Kj3aRsm7fw6dyjOytPhEsPhIIH8NfOyb2NgZ7TsTxL5E6cBmEVnJdKtJpPf2NKXxaEctbbckxrM1pfsmIuABotrzhszEdAIgc9ZNbdUAAA4DSr0ZOXbBQlFR7n1XUOy7feZ8ozAzIJAnTUgaE6ca7lK7ODFKzSgMUrNKAxXwbQJmBPWBNclKAxSs0oDFYivqlAYilZpQGKVmlAYpWaUBikVmlAYpWaUBilZpQGKVmlAYpWaUBilZpQGKVmlAYpWaUBiKRWaUBilZpQClKUApSlAKUpQClKUApSlAKUpQClKUApSlAKUpQClKUApSlAKUpQClKUApSlAKUpQClKUApSlAKUpQClKU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2532" name="AutoShape 4" descr="data:image/jpeg;base64,/9j/4AAQSkZJRgABAQAAAQABAAD/2wCEAAkGBhQSDxQUEhQUFRQSGBcYGRcVFRcWFBcWFxcVGBUWGBgYGygfFxkjHBUVIC8gJCcpLCwtFyAxNTAqNSYrLCkBCQoKDgwOGg8PGi8kHyUqLCwvKTQsLCwsKSwwLywsLzQsLCwsLCwvLCwuLC8sLCwsLCwsLCwsLCwsMCwpLCwsLP/AABEIAKgBLAMBIgACEQEDEQH/xAAcAAEAAgIDAQAAAAAAAAAAAAAABgcBBQMECAL/xABEEAACAQIDBQYDBgIIBQUBAAABAhEAAwQSIQUGMUFRBxMiYXGBMpGhFCNCUrHBgvAzQ2JykrLC0RVTc6LxJCXD4fII/8QAGgEBAAMBAQEAAAAAAAAAAAAAAAMEBQIBBv/EAC4RAAIBAwMCBAQHAQAAAAAAAAABAgMEERIhMRNBBSJRYSOBsfAzcZGhwdHhMv/aAAwDAQACEQMRAD8AvClKUApSlAKUpQClKUApSlAKUpQClKUApSlAKUpQClKUApSlAKUpQClKUApSlAKUpQClKUApSaxQGaUpQClKUApSlAKUpQClKUApSlAKUpQClKUApSlAKUpQClKUApSk0ApSlAKUpQGj3k31wmAA+1XlQtqEALXCOEhFBaPOIrS7A7XcDjMQti0b2d/hLWiFPuCcvqQBrVCbbw13H7Qx1w3AXRrhjU5lViihOOgAA6CR1qbdmlsDBxh8Qlm85lyYFxgBooZg2UDqAeXA61DUq6CaFPUX3Surs3+hQZ2cqoUu0ZmIEFmgASSJ0rtVKnkhFKUr0CtBv1vIcDgLmIVQzKUVQeGZ3VAT5CZjnEVv6rLt62t3ez7dkcb90EgiQVteL/ObdePg6gstI1I3nbEg5btx2CZiGclJOklQQnsAR5HWJjubgnsXirYnPnSTaIUAOCPGgmVWJEVSG7m9q2g6FM7C4rrchZZFAUI0iR8MiPzHTnVr7nb328RirYtI3ePOfLmKIMskvHhBOUAHj5isyEZQqrJrVZa6T0osqlBStQxxSlKAUpSgFKUoBSlKAUpSgFKUoBSlKAUpSgFKVot5d9cLgQPtFyGYSEUZrhExMchPMxQG9pUP2L2pYTE3Ag723mMKbqBVJ5CQxj3iphTJ7jBhmgEngK84b99sOKxOIdcLdexh0JVe7OV3Ex3jNxE8gOGleiNo4TvbNy3JXvEZJHEZlKyPSa8xbD3au2r+KsXbYZbee25JK+O2Hyx1BAYxEcDyrmU1BZZ7CDm8Iku4ePvWcuLxGMxJnXuxNxXQEA94XYIo1iWjU6a1fGz8X3tpLmV0zgNlcAOs8jBIn3Ned9zt82wv3ZAccMpiNORJGg/Sr53Vuu2EttcEMRPPgfh+IA8OoqGnUk5NMkqU1FZRt66u1LgFm5mfuwVIz81JBAI6mToK7VV3vttZjtBLU+C0gfLPF2LanzAAj1PWva9XpQchQpdWekrjYPZ29i6bl1mI4BkzCQwKtzzjQk68edajD9nG0jfHcWbjKWIW4HC24BIksGBXgfOrmvXkFm0eLsQTPmT+2ld7CXkwlxHWBaxBVXE/C3BXiepgnmI/KKoUKzlPzvYvVoJQ8q3N7u7sdcLhLNhdRaUAmSZbi5liTqxY+9bGgpWsZYpSlAKhfaLhcPirQw7p3t8EMgBym2TpmZuQI5c/qJmTVZbLxne4p7jHV2J+fAfLSqd3WdNJLlly0o9RuT7GsTce1aw5ttZVW8QgZcx8PgdTxYhhw6E1KOz/ALOBgLjXjd7wukKAoAQGC2snMdAJ009a5t67wzWhocpE/IitxsnGhClrUo4OQngpGpt/LUdOHSoLfTGq4t5wWK8pypJrbJu6UpWmZYpSlAKUpQClKUApSlAKUpQClKpvtc7UQM2Cwb+LVb1xZ0I/qlI5z8RHp1oCT7zdsWEwt3urYbEONG7sqEUzqC54n0BrZ7l7/ptDMBae0yiYJDAiQOIiDrwI69K84r3BwytmPe5oOpLcX4LwK5cuvHMegqyOz/FEYdSlxbapcDXSGi4VELAlYjlx19JqNyaO0i8KV823kAjgRPzr6qQ4MGvJO3cZexO1Lv2l/vGvMhJ4KVYqFAMQBAAB969I9oO+S7NwRuwGuMclpDwLkTLRrlUAk+kc68738Le2jeuYi/cU3H1LHQRoAABoABAio5zUVuS06UpvYlW4uAYm6qXVS6CES466ohILlV5PB0OutXNuYoTCi13jXWtFgzuzMWYsxaC2sTMDkIqgt2tx9qZy+GtF1RiM/eIilhBJGcgtx4xV7bkbCxGHsk4p1a65GiElUUcFk/E0kyQAOA1iTzHOcrgTx35Nd2kb1XMOtuxhzlu35lxBKIPygg+I668o6xUbs7vKmH724zsWckuW8RbgSepgnjPOa4u1dW+3qYJhLeX0Y3FI/wAQHzrqY/eBzgVTiqRJ5yxAHy1rMu5ylPH3k1bWniCa78kq3U3NwSwt2xau3SWdbrrLMJHhM6SoK8OI1jjVgAVTmB3jvp3QCMWD28kDwmWCxPQjQ+9XHV2zqOdPflGfdQ01BVU7xOL207zD+rypI/sgKf8AuJ+VWqxgVTODvZrl5z8RJeOZBloB9jUHiM8RUV3LHh8MuUvRfU+958R3Vu1bQkvclvMKsAekt/lrq7R2zjGwYHcNcVoCsOM6gTHrHnWuwbXcXde4TLaaAaBB8IA6D51M3sd1hIBGoEQSQWGoIB1GsaVnxwp4XBo1Fpp4lyWNglYWkD/EFXN/egZvrNc1BSvoz5wUpSgFVdsjA97eIWVOcgRwHKrPuOACToBqT5DjVX7L2l3BvXInu1dwOsjw/MkCsy/w5QT9f6NOx1aZ6fb+SPbU3md9oXMOqs3ctlLT8TgiY5ADh7GpnsXF32uWbbWGH3isXMhVC6sZ5kgER51Aty9nl7zXnzMS5LFYLZmMsxUjxTJ0q2LG1LaC34j4CCSRBEnLEQPzGqtNQVTPH8l251KCjjL+hJRSsKdKzW6fPilKUApSlAKUpQClKTQClKwTQFV9sm/lywVweGYo9xM1x1MMqtIVFP4SYJJ4xEcZFXbD2EGtsHAJMCQA2pJniNYArob7bfOJ2hiL8znuMF6C2py24/hUfWpBuRjgzBTEwYHMnXU1XrN42JqSWdztbt9jN3F27zC+iPbK92MpZLgInMWGqDQjgTIM1It1OzPaeFugHuAjCGYXZygHSBkk6enqONbzsm2kTdu2f+X3k+UOuUf95if2qzakh5o7nEtnscWGs5EVZJygCTxPma5aUqQ4KL7dtqZsdZsn4bNrN/FcYkn5IK0e5l5Fzo/9YIGnI8v0/Wu722kNtUiYi1aU+vib/WKj27pU3FLa5dOmvX5H6iqNwspmhbvsW/2X7dBXuhBW4zRHJ0Gs/wB5Vn2qxaoXsRa5exYEHu7Ya6x4DNGVR82+hq+qsUU1HD7FWs05ZXcrDtZXJftXI4WwP8NzX5ZxWk7lDYUf85piOSnMfrlHvU17UNnC5h0cicjZT6PGvtlFVth1e33I+IpcYQTAIkaSeHCsq7j8RmtaPNOJZG7uzVS0maGGe2Qx5Q4I48DrGlTaoJjto93h08JRpTwkiQZHMaMNQZHEVO6u2W0dJnXWXLUxVOYXCjNJABVnGp5SZBjzM1cdVjibITE3k1kXXOnEAgsp+RqLxBf8P3JbKWFNexF9z8Utu4M/wt+nCpRvHZFuzfuBpVE8E8PF089Ki25mIUg27ltWg8DGaDEFW4yJra70X3Sw2HK5jdIS23kToAOZ10rOilq+ZrVt3sWVultf7TgrN0mWZRmj8w4n34+9biq33Av3MIXw91CuSMy/lHAMORHpxFWODIrdoVVUj7rZmBcUunP27GaUpU5Aa7eNowd//pt9RFVfjT9zfbkLYSOksq/7/WrN3nMYO9P5f3FVntFD9l1/G4nzCgn9QtY9/wDiR/I2fDlmPzOvungrtq21+2VdVhntTD5eOdeRGpra713PtFm89nOYa0YUEsAsO2g6QT9a4dzrcjwGLlqVKng6STBH8UVMNhbMVMWzr4UdPCnR/wAUeUcB5npUFKDqNL3/AL+/0LNeoqcnJ8r/AD7yZ3K3hF6wgYieA9ea+XUeWnKpRUN3k3f7icThhlAYG7bHwMs+JwvIjiY0Ik8RW03Y3iXE94FzfdMynNxBVojzHTyrTozlB9KfyfqZNenGa6tPjuvQ31KUq4UxSlJoBSaq/fLtstWHa1g1F11JDXGnugQYIUCDcg85A051VG2+0LG4kzcv3IP4Qcif4E0/U17gHo7eLe7DYK0z3rigqNEBBuMeQCzPHmdBzqiNo9rO0L+Ia+jtasIYFpGCrlHEE6F2jUnWOlQyzFxvvJgmOkSdT7aV844vhy1gxlnMNJkMFg69QF+XrLAPTe4u+iY60NfvMuYgxmjhJA5TwMAH1Brc7xXSuDxDL8S2bpHqLbEVS3YZttEdrYKqzMucuYzKwKoqdWDkacwfLW88bYz2nU65lZdeGoI1+deA8aESNRJ0H8/p7Vud2Np9zilnRSQJ5DmT+ula9bBnw8PrH+5M1sVS33DA/GYyk8CORPnpUU8cEkU+S9ey+wovYl1Ii6ttgOckvnM8/wAP+IVYdef+zTfLIUn4rWhXmUPxqPYD3Vav2xeDqGUgqwBBHAg8DSk9tL5QqLfKPulKVKRnnXtlVRta8NSWW2T0BNpAI9lFRvZmLytw8Wnv5x/PCpr2v4ZDtVmPK3azebQY+hWo4dkq9om1/S2wCo/OBoV9wf0qhVms6TUoU2o6vYtDsbw1u2MQUP8ATZWAHBcpYOo14SwP8XlVmV587Pd5jZvoATGsg6cPiH7RXoCzdDKGGoYAj0IkVYoSzHD5RTuIaZZXDIn2mY8W8IoaIuXVUzyENJqAY+21q2t465Li5hEjx5gfaV+tTftc2c13Z+ZQW7pwxjkpBUn2JX2moQb3e2PG0I9ozm0AYAlSZ4eNf0rOvdqibNCy/DJRi7IxNvDOhhEuW80cO6zKW+UAx5GrFVpqlt1drm2MpnK3Dy6irF3b20M3dNzkqT14lP3H/ipLSslJxfchu6LW64RJTUEu4IXcVibhkZ2Kgcj3cJp6lRU4upKkSRIIkaESOI86rDa+8n/D7jWr6tce2SysCMr5y75mPFYzLOnI+8t6nJRWNskdnzLHOCKoO7uK68YB05g9DU/wlwYiyrCM6FWUkT40OZTHr+9Vpu3j+/tskQ9pmZRPG2xkKD1WY9IqTbF2kbTjU5W/8ftFZU80p5NiUetT90STeHahvZXw2cXWVUuQrEWyL1shWcCAdbg48D51OsPbyoB0FR7YF4F8hgrcHeLPJ0IBPuCp/hNSWtm3WrNTPJh15YShjgUpSrZVI/vw/wD6NlH9Yyr7CXI+SGq83pxhtYK2xEql7Ix4EBkHijyIGnlVl7z7IuYi0otOqPbcOMwJUwDoY9apvfLabvaexcRVNtoOU5gWXwnXn8H1PTXJu4N1cy4xg2rB+TEeU8n3srGvbugodf1FWbsrHC/aDr4WB16gjn7EVUOyLFwYa3dP4SVnrkj6wRU72LtIIy3F/o7nxDo3P9fpVKMunLfj73LtzDqRyufvYsQr31kgyM6lTESJkNEgjrxFdLdrd0YS2yhi7OxdmPU8uP151zbIuzmHkGHvp/p+tbKt6CU0pvk+dk3HMFwKUpUpEKqLtl7RRbU4PDuQ7SLzL+ECJtAjmZ8XQaczFkb07SbD4K/dT4rdt2HkQp19uPtXlqyveXSbhzTxJOskyT66knzrpLJ43g1zXs51rDN9P5/kVnE4M2ng6htV6EV83EMH9eH8ivTwzhDLL0mf9qvrdfsxwWMwzXcTaLXHaMy3HUhURFAGUxxDcudUXsuye+XkVYfPTrXqfcUf+32SPxZ26cXY14+AuTqbvdmOBwT57Nps2hl7jvBHAwTEidDGlSlhIjrWaVydHj/GYBrN+5buA5rTshHDVGI/aa3+Awi3MPdOWWKgtwgAZgFHTp/INSHtl2co2uSi6vZtu3m0ukxzJyoPatXunYJS4r8iZHnECfPp86rVXgsU1kjW7+HmGtaXVnSdHECRPJgJ+dXt2U7ym9aFtiT4SwniCDr7EGfVWqitgOUbNAGQ6zp4iY1nhyqyeyTXHwrwuUsJ1zL48q/IyPJZrp515RysacMu+lKVOQlC9sOBeztNrrAm3fVWU8vAoR19QQD/ABio/sq6MyiRyPsIq8u0jd0YzZ11QJuWgblvrmVTIH95Sw9xXnrZmPCxI5LrwEQOH88qoXNPujTtavZnLtFu6xjukDLdEr5NlZGjnqQD10869B7hbUN3CAMZZI/wnVf3qhN5EQ3FdmYPcRdFEhjbmFn8JGa3xkcat3sZwF1cI926096wCjmqoOeukluHl511Qe6x6HFyvK89mWEyyIOoPXhXnTfvC5L75ZhHYKv4VVXMLHTlHT0r0YapHtGwOXFXQRxYn2bxD9a9uttMvcWG8nF90abZF/7oOplSdRzRuhH8yKk2G2tlZSTBMkEdQQRr5HL8q0e7ndJau94I+7fLoTLwCg9yI8ppgsO7cJyTIBE6kiAI1nQVkVEs6kzXxqTjJcF57MxwvWUuDg6hvSRqPYyPaqg7U1nHvpwVf8iEVa+wMM1vDoHAVuJX8pOpHSeZ8yaqTffFHE4y8E8S5lVY8gimPIkVqXEvhR1csy7GOK0scLJw9ne65u30d5C5o0JE+Fmb6D61uN4932wtwg6o2qnrGh9DqJFSfcDB+BWy5RaDL6sY19l/zCvjtQxEWbIHEuT/AAgAEeniHyqr0lOg5y5zt9Cx15K5UFxwa7c7bAa6gJ1R4100IZTHzn51ZFVNubsqcTb4cTx4hcpJPmdCJ86tkVZ8Pzoa7ZKniCiqix6ClKVoGeDXn/a9trvq9ySfX/8ARq0d698ciNbw6l3IKl/wJprB/Ew+Q+lRbZ2w7ZVLd2Q11vPRRDN+v0FZN5VU2ow7G3YQdJOc1yd/dLdfvcEbbaKxLAxwOuU/zyrRdzcwl5rbDn8PXhDLVtbKwQtWVRRAA4cfb24e1R/tIwSNgmuEDvLZXIeB1YAiRygk+1KtnijnO65OaN65V3FrZs625e2g5y/k0/haMvyIiprVX7BWcSrBihyBj4ZW4pQK4PRgdfc1aFT2Em6eH2Kt/BRqZXcUpSr5QOttPBC9YuWiYF1HQnpnUrP1ryjvFsO5gMW2HvRntkSyzDhhIuAnkZ9ojlXreqN//oC3aOIslSDdFuHA5LmPdlvm8fPpXqBAsfYW7hywjNa8Xt+L06x/ZqRdnu2sHbuKcZhLDgGBfCElCODPb1Q+bBQRx1rSbPEWlI+Ehg3P8P1/+wK6OysDfe3nsrmUTIkSSAsiOMwwMHjrHCu5Y7nCOa2+fGXbpUeN3eOJksWPqdfrXqLYmC7nDWbf5EUH1gT9ZqgOy7dj7Tj0DqStrxueKwhnKDzzNA9z019G1wzpClKiW/W/qYBMiAXMS4lLc6AcM79F+p4Vy3g95IR222SuMw1wQC9tlnn92xP/AMvH1qM7tS2IW2Iyu4Gg01KqJPmWArWbXfF4y8LuId3duA/Co6KsZVX+fOp12d7j3Ll61iG/oLTh1JOtwqDGX8y5yPFoPCYmdK8lrexYi9K3NB2u7rtg8c2IRYw2JbMYHw3YlxHLNqw/i6Vx9n18/asOAxzd9aYnn4vAQTzGVjp/aNWh2w4ctse7AnK1o8NQO8UEjodarjs4WcZYA4d4p15kGT8gv6V3PlHMHsX6KVgVo96d77OBt5rhzXD8FsHxsf8ASvU/rUraSyyJJyeEd7bG27OFtG5fuKijrxPkqjVj5CvM+3Ldu7i3ODRxYZiVD5QVkzl4mFB4DjAHSpRd+0Y7Ed9eDO7HwqJyKOSqOYHQe+utTfYHZwx8d77ueS/Efbl7/KqLrSqPEEaMaMaKzN7lU7ew/wB3hSfil10IPED96ujsscnCseQKDykLr9CnyFVbv/s5bW2HtKWCKtqMzEkZkUtBPCSTw04dKufcPBi3gLcR45fQRxMD6AV1RhiePQ5uJ6oZ9SQ1UXaVeD4loiPCo9VkH61btUXtZmfGOG4Izceqk/vXN9LEUjrw6Oajl6I6+HwGZlTgq6mOPLMfX/arG3N2IM/eEQLfAf2jwA/ujUnmxH5a0m6+xi2UGM94z1hBrJ+c+fDnVmYXDC2gVeA+fmT1JMn3qpZ0XUnrfC+pYvrjTHQu5pt9dpmzg2K/E8IPeSfoD86rHZGHm4SRIXkPmanPae8Ya1/1OH8DVqtx9l5rqgjwqM56cRA+cfWvbpOpXUEeWrVK3cyebJwvd2VBEMdW/vHiPbh7VCe0jW9bB4ZBHTVmn9F+dWFUJ7S8J4LV0cmyn0PiX6g/Ort1DFBqPbBStJZrpvudfcnDzfkfgn6KQfq9T6oX2fL4rs8RH1/8CppXlisUUeXj+KxUe322ybGHAUw91soI4gRLH9B/FUgdgBJ0A5nhVcbxbQ+2YmEP3doEA+vFvVogDoJ6iurur06bS5Z7Z0tdRN8LdmswId3DQCJIVTwYjiT/AGRP0qf7C3cFoZ7h7y63iJbgp0+Ecorg3a2GVCu4iBCr0HL+eZ16VI6r2Vtha5r8ia8utT0Q4FRjf65GHSfh7wT/AIHj61J61+39lDEYa5a5sPCejDVT86u14OdNxXoU6E1CpGT9SAbAuyRHENHsSdPT/arMsnwj0H6VVW7VopddXBDLqQeqsJHsJq08KZtr/dH6CqPh+2pF/wASXmTOWsisVmtQyiOb6752tn2M7Q1x9LduYLHSSeiiZJ/civPm0b13H4iYZ7t1iTHiYk/lUaARAEchVydp3Z+ccUvI3jtKVCxIiZJ9+E8oHLhzdmOxfstt0uW0V3IZXDKzOkR8Q5Ssxw1omj3B0ez3s1fDm3dxOVTb1S0upDQRmuPwnU+FeHXlUS7UtnrgNq2buEPdPiFZ2ggpmnKWKGRBnUREyeNXtVcdo/Zzd2jjLLqy27du3lZvicnOSAFmOB4+fpRv1PMDsfxTXPtTOV8Jtr4UVB/WEtoNSefppoKseopuluumzkIRLjtcC52kE+HMVETAjMRpzqUo0gGCJ5HiPWK8TyCK767928EO7Ug33EgEEqo/M0fpz/Wv8Duy+NvNcfPfvPBZj4QvCAx+FBEQo9hxqfb6bjJjCHPxCNYBIjSR9NPL1nl3S2auBsd0XGQsW1P4mjNBOup5efKoZ7ywyWLwsrk12wuzBEObFMLh/wCWoi0PJifFc9NAeYNTlVAEDQDlyr5s3g6hlIKnUEcCK+6lSS4I22+TW7yYAX8FiLR/rLTj3ymD7GDVOdmN7JicOX4F4kRoWDKg+pP8Rq7doW2azcCGHZGCnoxUgH5xVb7H7Pnw7LJuXFEEgW48QK5TJ5jLxmdBUdTsdw7kx33W+cDcGGdkuGPEvxR0B5E8J86rTczdk4u6e8JVvEWZvFcIVgDLHUmSOf6RVu28QXXK1toOhkEfr+1a+xgDZf7u3JJPigagkEy3KY4VFWp9Rp9iejW6UWlyd/ZWxLWHXLaQL1PFj6nia71KVaUVFYRVcnJ5ZQW++KS5t2+eSm2nWWRFDe4Mjyy1du71sLhLAXgLacPQVC7nZagv3LsMzO7tOccXJJ4+tSfZuEu4ayttLcqvAZwYkydSRzJNVqbam20y1VlGUIpPg3hNU7dsB8U10glLl5wFBALKGzHU6RqPrVr4ku2HaFKuyHwyCQSOAPCarK1uZi3IzWGCgnjdRePox/SoLxSk4qKyT2Mow1OUsE/2BZXVoEkQPITJA+n+EdK3VQvZdjG2Cq9yXA4E3EBA6Egw3/b6VK8Dedl+8TI3TMGB8xBqe2eI6WsFW4Xm1Zz8yFb+qb+Kw9hfw6noJgn5BR863G5uGFsXBpLGR1ygn/cfOuntTdbFPiu9tvaABaCxYGGJJUgKesSDyrnwuzcZbiUstER3VxlIjlFxQD8+dVYxqKs6jj3LUpQdFU1JcErqOdoFnNgLh5oVYesx/qNbPZuJvsSLtoIORzKSeGkKx89axt7Atdw7ooBJggEwDBmJ5VeqPVTeF2KdPyVFl90RjdsmyVuQcrjXzVwpmOoIHtNTW3dDCQQQelQ/YO7mLtqQ5thTwDO7kDkNBCgeRNbb/g94kQ6WxzKZmY+nwx9aqWzq046XFli4UJyzqRHe0felrTDDr4QwUu0ScrEjhzAj34cte9uxse1921vxWxJk8Wfq3Xr8q3e0d2LGIRVxCd4yCA5lXE8YKkEenCtdgN3nwciyzXLRMhTlNxD0EwHU+xHnXs6EnU6kt1+6O1Xh0enHZ/syT0rqbMxLukuhQzEEESOsHUemvqa7dX08rJntYeBSlK9PCAb32RYx9q4NFvaN6nwn/TUx2W5CBSIIH15j5z9Kj3aRsm7fw6dyjOytPhEsPhIIH8NfOyb2NgZ7TsTxL5E6cBmEVnJdKtJpPf2NKXxaEctbbckxrM1pfsmIuABotrzhszEdAIgc9ZNbdUAAA4DSr0ZOXbBQlFR7n1XUOy7feZ8ozAzIJAnTUgaE6ca7lK7ODFKzSgMUrNKAxXwbQJmBPWBNclKAxSs0oDFYivqlAYilZpQGKVmlAYpWaUBikVmlAYpWaUBilZpQGKVmlAYpWaUBilZpQGKVmlAYpWaUBiKRWaUBilZpQClKUApSlAKUpQClKUApSlAKUpQClKUApSlAKUpQClKUApSlAKUpQClKUApSlAKUpQClKUApSlAKUpQClKU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2534" name="AutoShape 6" descr="data:image/jpeg;base64,/9j/4AAQSkZJRgABAQAAAQABAAD/2wCEAAkGBhQSDxQUEhQUFRQSGBcYGRcVFRcWFBcWFxcVGBUWGBgYGygfFxkjHBUVIC8gJCcpLCwtFyAxNTAqNSYrLCkBCQoKDgwOGg8PGi8kHyUqLCwvKTQsLCwsKSwwLywsLzQsLCwsLCwvLCwuLC8sLCwsLCwsLCwsLCwsMCwpLCwsLP/AABEIAKgBLAMBIgACEQEDEQH/xAAcAAEAAgIDAQAAAAAAAAAAAAAABgcBBQMECAL/xABEEAACAQIDBQYDBgIIBQUBAAABAhEAAwQSIQUGMUFRBxMiYXGBMpGhFCNCUrHBgvAzQ2JykrLC0RVTc6LxJCXD4fII/8QAGgEBAAMBAQEAAAAAAAAAAAAAAAMEBQIBBv/EAC4RAAIBAwMCBAQHAQAAAAAAAAABAgMEERIhMRNBBSJRYSOBsfAzcZGhwdHhMv/aAAwDAQACEQMRAD8AvClKUApSlAKUpQClKUApSlAKUpQClKUApSlAKUpQClKUApSlAKUpQClKUApSlAKUpQClKUApSaxQGaUpQClKUApSlAKUpQClKUApSlAKUpQClKUApSlAKUpQClKUApSk0ApSlAKUpQGj3k31wmAA+1XlQtqEALXCOEhFBaPOIrS7A7XcDjMQti0b2d/hLWiFPuCcvqQBrVCbbw13H7Qx1w3AXRrhjU5lViihOOgAA6CR1qbdmlsDBxh8Qlm85lyYFxgBooZg2UDqAeXA61DUq6CaFPUX3Surs3+hQZ2cqoUu0ZmIEFmgASSJ0rtVKnkhFKUr0CtBv1vIcDgLmIVQzKUVQeGZ3VAT5CZjnEVv6rLt62t3ez7dkcb90EgiQVteL/ObdePg6gstI1I3nbEg5btx2CZiGclJOklQQnsAR5HWJjubgnsXirYnPnSTaIUAOCPGgmVWJEVSG7m9q2g6FM7C4rrchZZFAUI0iR8MiPzHTnVr7nb328RirYtI3ePOfLmKIMskvHhBOUAHj5isyEZQqrJrVZa6T0osqlBStQxxSlKAUpSgFKUoBSlKAUpSgFKUoBSlKAUpSgFKVot5d9cLgQPtFyGYSEUZrhExMchPMxQG9pUP2L2pYTE3Ag723mMKbqBVJ5CQxj3iphTJ7jBhmgEngK84b99sOKxOIdcLdexh0JVe7OV3Ex3jNxE8gOGleiNo4TvbNy3JXvEZJHEZlKyPSa8xbD3au2r+KsXbYZbee25JK+O2Hyx1BAYxEcDyrmU1BZZ7CDm8Iku4ePvWcuLxGMxJnXuxNxXQEA94XYIo1iWjU6a1fGz8X3tpLmV0zgNlcAOs8jBIn3Ned9zt82wv3ZAccMpiNORJGg/Sr53Vuu2EttcEMRPPgfh+IA8OoqGnUk5NMkqU1FZRt66u1LgFm5mfuwVIz81JBAI6mToK7VV3vttZjtBLU+C0gfLPF2LanzAAj1PWva9XpQchQpdWekrjYPZ29i6bl1mI4BkzCQwKtzzjQk68edajD9nG0jfHcWbjKWIW4HC24BIksGBXgfOrmvXkFm0eLsQTPmT+2ld7CXkwlxHWBaxBVXE/C3BXiepgnmI/KKoUKzlPzvYvVoJQ8q3N7u7sdcLhLNhdRaUAmSZbi5liTqxY+9bGgpWsZYpSlAKhfaLhcPirQw7p3t8EMgBym2TpmZuQI5c/qJmTVZbLxne4p7jHV2J+fAfLSqd3WdNJLlly0o9RuT7GsTce1aw5ttZVW8QgZcx8PgdTxYhhw6E1KOz/ALOBgLjXjd7wukKAoAQGC2snMdAJ009a5t67wzWhocpE/IitxsnGhClrUo4OQngpGpt/LUdOHSoLfTGq4t5wWK8pypJrbJu6UpWmZYpSlAKUpQClKUApSlAKUpQClKpvtc7UQM2Cwb+LVb1xZ0I/qlI5z8RHp1oCT7zdsWEwt3urYbEONG7sqEUzqC54n0BrZ7l7/ptDMBae0yiYJDAiQOIiDrwI69K84r3BwytmPe5oOpLcX4LwK5cuvHMegqyOz/FEYdSlxbapcDXSGi4VELAlYjlx19JqNyaO0i8KV823kAjgRPzr6qQ4MGvJO3cZexO1Lv2l/vGvMhJ4KVYqFAMQBAAB969I9oO+S7NwRuwGuMclpDwLkTLRrlUAk+kc68738Le2jeuYi/cU3H1LHQRoAABoABAio5zUVuS06UpvYlW4uAYm6qXVS6CES466ohILlV5PB0OutXNuYoTCi13jXWtFgzuzMWYsxaC2sTMDkIqgt2tx9qZy+GtF1RiM/eIilhBJGcgtx4xV7bkbCxGHsk4p1a65GiElUUcFk/E0kyQAOA1iTzHOcrgTx35Nd2kb1XMOtuxhzlu35lxBKIPygg+I668o6xUbs7vKmH724zsWckuW8RbgSepgnjPOa4u1dW+3qYJhLeX0Y3FI/wAQHzrqY/eBzgVTiqRJ5yxAHy1rMu5ylPH3k1bWniCa78kq3U3NwSwt2xau3SWdbrrLMJHhM6SoK8OI1jjVgAVTmB3jvp3QCMWD28kDwmWCxPQjQ+9XHV2zqOdPflGfdQ01BVU7xOL207zD+rypI/sgKf8AuJ+VWqxgVTODvZrl5z8RJeOZBloB9jUHiM8RUV3LHh8MuUvRfU+958R3Vu1bQkvclvMKsAekt/lrq7R2zjGwYHcNcVoCsOM6gTHrHnWuwbXcXde4TLaaAaBB8IA6D51M3sd1hIBGoEQSQWGoIB1GsaVnxwp4XBo1Fpp4lyWNglYWkD/EFXN/egZvrNc1BSvoz5wUpSgFVdsjA97eIWVOcgRwHKrPuOACToBqT5DjVX7L2l3BvXInu1dwOsjw/MkCsy/w5QT9f6NOx1aZ6fb+SPbU3md9oXMOqs3ctlLT8TgiY5ADh7GpnsXF32uWbbWGH3isXMhVC6sZ5kgER51Aty9nl7zXnzMS5LFYLZmMsxUjxTJ0q2LG1LaC34j4CCSRBEnLEQPzGqtNQVTPH8l251KCjjL+hJRSsKdKzW6fPilKUApSlAKUpQClKTQClKwTQFV9sm/lywVweGYo9xM1x1MMqtIVFP4SYJJ4xEcZFXbD2EGtsHAJMCQA2pJniNYArob7bfOJ2hiL8znuMF6C2py24/hUfWpBuRjgzBTEwYHMnXU1XrN42JqSWdztbt9jN3F27zC+iPbK92MpZLgInMWGqDQjgTIM1It1OzPaeFugHuAjCGYXZygHSBkk6enqONbzsm2kTdu2f+X3k+UOuUf95if2qzakh5o7nEtnscWGs5EVZJygCTxPma5aUqQ4KL7dtqZsdZsn4bNrN/FcYkn5IK0e5l5Fzo/9YIGnI8v0/Wu722kNtUiYi1aU+vib/WKj27pU3FLa5dOmvX5H6iqNwspmhbvsW/2X7dBXuhBW4zRHJ0Gs/wB5Vn2qxaoXsRa5exYEHu7Ya6x4DNGVR82+hq+qsUU1HD7FWs05ZXcrDtZXJftXI4WwP8NzX5ZxWk7lDYUf85piOSnMfrlHvU17UNnC5h0cicjZT6PGvtlFVth1e33I+IpcYQTAIkaSeHCsq7j8RmtaPNOJZG7uzVS0maGGe2Qx5Q4I48DrGlTaoJjto93h08JRpTwkiQZHMaMNQZHEVO6u2W0dJnXWXLUxVOYXCjNJABVnGp5SZBjzM1cdVjibITE3k1kXXOnEAgsp+RqLxBf8P3JbKWFNexF9z8Utu4M/wt+nCpRvHZFuzfuBpVE8E8PF089Ki25mIUg27ltWg8DGaDEFW4yJra70X3Sw2HK5jdIS23kToAOZ10rOilq+ZrVt3sWVultf7TgrN0mWZRmj8w4n34+9biq33Av3MIXw91CuSMy/lHAMORHpxFWODIrdoVVUj7rZmBcUunP27GaUpU5Aa7eNowd//pt9RFVfjT9zfbkLYSOksq/7/WrN3nMYO9P5f3FVntFD9l1/G4nzCgn9QtY9/wDiR/I2fDlmPzOvungrtq21+2VdVhntTD5eOdeRGpra713PtFm89nOYa0YUEsAsO2g6QT9a4dzrcjwGLlqVKng6STBH8UVMNhbMVMWzr4UdPCnR/wAUeUcB5npUFKDqNL3/AL+/0LNeoqcnJ8r/AD7yZ3K3hF6wgYieA9ea+XUeWnKpRUN3k3f7icThhlAYG7bHwMs+JwvIjiY0Ik8RW03Y3iXE94FzfdMynNxBVojzHTyrTozlB9KfyfqZNenGa6tPjuvQ31KUq4UxSlJoBSaq/fLtstWHa1g1F11JDXGnugQYIUCDcg85A051VG2+0LG4kzcv3IP4Qcif4E0/U17gHo7eLe7DYK0z3rigqNEBBuMeQCzPHmdBzqiNo9rO0L+Ia+jtasIYFpGCrlHEE6F2jUnWOlQyzFxvvJgmOkSdT7aV844vhy1gxlnMNJkMFg69QF+XrLAPTe4u+iY60NfvMuYgxmjhJA5TwMAH1Brc7xXSuDxDL8S2bpHqLbEVS3YZttEdrYKqzMucuYzKwKoqdWDkacwfLW88bYz2nU65lZdeGoI1+deA8aESNRJ0H8/p7Vud2Np9zilnRSQJ5DmT+ula9bBnw8PrH+5M1sVS33DA/GYyk8CORPnpUU8cEkU+S9ey+wovYl1Ii6ttgOckvnM8/wAP+IVYdef+zTfLIUn4rWhXmUPxqPYD3Vav2xeDqGUgqwBBHAg8DSk9tL5QqLfKPulKVKRnnXtlVRta8NSWW2T0BNpAI9lFRvZmLytw8Wnv5x/PCpr2v4ZDtVmPK3azebQY+hWo4dkq9om1/S2wCo/OBoV9wf0qhVms6TUoU2o6vYtDsbw1u2MQUP8ATZWAHBcpYOo14SwP8XlVmV587Pd5jZvoATGsg6cPiH7RXoCzdDKGGoYAj0IkVYoSzHD5RTuIaZZXDIn2mY8W8IoaIuXVUzyENJqAY+21q2t465Li5hEjx5gfaV+tTftc2c13Z+ZQW7pwxjkpBUn2JX2moQb3e2PG0I9ozm0AYAlSZ4eNf0rOvdqibNCy/DJRi7IxNvDOhhEuW80cO6zKW+UAx5GrFVpqlt1drm2MpnK3Dy6irF3b20M3dNzkqT14lP3H/ipLSslJxfchu6LW64RJTUEu4IXcVibhkZ2Kgcj3cJp6lRU4upKkSRIIkaESOI86rDa+8n/D7jWr6tce2SysCMr5y75mPFYzLOnI+8t6nJRWNskdnzLHOCKoO7uK68YB05g9DU/wlwYiyrCM6FWUkT40OZTHr+9Vpu3j+/tskQ9pmZRPG2xkKD1WY9IqTbF2kbTjU5W/8ftFZU80p5NiUetT90STeHahvZXw2cXWVUuQrEWyL1shWcCAdbg48D51OsPbyoB0FR7YF4F8hgrcHeLPJ0IBPuCp/hNSWtm3WrNTPJh15YShjgUpSrZVI/vw/wD6NlH9Yyr7CXI+SGq83pxhtYK2xEql7Ix4EBkHijyIGnlVl7z7IuYi0otOqPbcOMwJUwDoY9apvfLabvaexcRVNtoOU5gWXwnXn8H1PTXJu4N1cy4xg2rB+TEeU8n3srGvbugodf1FWbsrHC/aDr4WB16gjn7EVUOyLFwYa3dP4SVnrkj6wRU72LtIIy3F/o7nxDo3P9fpVKMunLfj73LtzDqRyufvYsQr31kgyM6lTESJkNEgjrxFdLdrd0YS2yhi7OxdmPU8uP151zbIuzmHkGHvp/p+tbKt6CU0pvk+dk3HMFwKUpUpEKqLtl7RRbU4PDuQ7SLzL+ECJtAjmZ8XQaczFkb07SbD4K/dT4rdt2HkQp19uPtXlqyveXSbhzTxJOskyT66knzrpLJ43g1zXs51rDN9P5/kVnE4M2ng6htV6EV83EMH9eH8ivTwzhDLL0mf9qvrdfsxwWMwzXcTaLXHaMy3HUhURFAGUxxDcudUXsuye+XkVYfPTrXqfcUf+32SPxZ26cXY14+AuTqbvdmOBwT57Nps2hl7jvBHAwTEidDGlSlhIjrWaVydHj/GYBrN+5buA5rTshHDVGI/aa3+Awi3MPdOWWKgtwgAZgFHTp/INSHtl2co2uSi6vZtu3m0ukxzJyoPatXunYJS4r8iZHnECfPp86rVXgsU1kjW7+HmGtaXVnSdHECRPJgJ+dXt2U7ym9aFtiT4SwniCDr7EGfVWqitgOUbNAGQ6zp4iY1nhyqyeyTXHwrwuUsJ1zL48q/IyPJZrp515RysacMu+lKVOQlC9sOBeztNrrAm3fVWU8vAoR19QQD/ABio/sq6MyiRyPsIq8u0jd0YzZ11QJuWgblvrmVTIH95Sw9xXnrZmPCxI5LrwEQOH88qoXNPujTtavZnLtFu6xjukDLdEr5NlZGjnqQD10869B7hbUN3CAMZZI/wnVf3qhN5EQ3FdmYPcRdFEhjbmFn8JGa3xkcat3sZwF1cI926096wCjmqoOeukluHl511Qe6x6HFyvK89mWEyyIOoPXhXnTfvC5L75ZhHYKv4VVXMLHTlHT0r0YapHtGwOXFXQRxYn2bxD9a9uttMvcWG8nF90abZF/7oOplSdRzRuhH8yKk2G2tlZSTBMkEdQQRr5HL8q0e7ndJau94I+7fLoTLwCg9yI8ppgsO7cJyTIBE6kiAI1nQVkVEs6kzXxqTjJcF57MxwvWUuDg6hvSRqPYyPaqg7U1nHvpwVf8iEVa+wMM1vDoHAVuJX8pOpHSeZ8yaqTffFHE4y8E8S5lVY8gimPIkVqXEvhR1csy7GOK0scLJw9ne65u30d5C5o0JE+Fmb6D61uN4932wtwg6o2qnrGh9DqJFSfcDB+BWy5RaDL6sY19l/zCvjtQxEWbIHEuT/AAgAEeniHyqr0lOg5y5zt9Cx15K5UFxwa7c7bAa6gJ1R4100IZTHzn51ZFVNubsqcTb4cTx4hcpJPmdCJ86tkVZ8Pzoa7ZKniCiqix6ClKVoGeDXn/a9trvq9ySfX/8ARq0d698ciNbw6l3IKl/wJprB/Ew+Q+lRbZ2w7ZVLd2Q11vPRRDN+v0FZN5VU2ow7G3YQdJOc1yd/dLdfvcEbbaKxLAxwOuU/zyrRdzcwl5rbDn8PXhDLVtbKwQtWVRRAA4cfb24e1R/tIwSNgmuEDvLZXIeB1YAiRygk+1KtnijnO65OaN65V3FrZs625e2g5y/k0/haMvyIiprVX7BWcSrBihyBj4ZW4pQK4PRgdfc1aFT2Em6eH2Kt/BRqZXcUpSr5QOttPBC9YuWiYF1HQnpnUrP1ryjvFsO5gMW2HvRntkSyzDhhIuAnkZ9ojlXreqN//oC3aOIslSDdFuHA5LmPdlvm8fPpXqBAsfYW7hywjNa8Xt+L06x/ZqRdnu2sHbuKcZhLDgGBfCElCODPb1Q+bBQRx1rSbPEWlI+Ehg3P8P1/+wK6OysDfe3nsrmUTIkSSAsiOMwwMHjrHCu5Y7nCOa2+fGXbpUeN3eOJksWPqdfrXqLYmC7nDWbf5EUH1gT9ZqgOy7dj7Tj0DqStrxueKwhnKDzzNA9z019G1wzpClKiW/W/qYBMiAXMS4lLc6AcM79F+p4Vy3g95IR222SuMw1wQC9tlnn92xP/AMvH1qM7tS2IW2Iyu4Gg01KqJPmWArWbXfF4y8LuId3duA/Co6KsZVX+fOp12d7j3Ll61iG/oLTh1JOtwqDGX8y5yPFoPCYmdK8lrexYi9K3NB2u7rtg8c2IRYw2JbMYHw3YlxHLNqw/i6Vx9n18/asOAxzd9aYnn4vAQTzGVjp/aNWh2w4ctse7AnK1o8NQO8UEjodarjs4WcZYA4d4p15kGT8gv6V3PlHMHsX6KVgVo96d77OBt5rhzXD8FsHxsf8ASvU/rUraSyyJJyeEd7bG27OFtG5fuKijrxPkqjVj5CvM+3Ldu7i3ODRxYZiVD5QVkzl4mFB4DjAHSpRd+0Y7Ed9eDO7HwqJyKOSqOYHQe+utTfYHZwx8d77ueS/Efbl7/KqLrSqPEEaMaMaKzN7lU7ew/wB3hSfil10IPED96ujsscnCseQKDykLr9CnyFVbv/s5bW2HtKWCKtqMzEkZkUtBPCSTw04dKufcPBi3gLcR45fQRxMD6AV1RhiePQ5uJ6oZ9SQ1UXaVeD4loiPCo9VkH61btUXtZmfGOG4Izceqk/vXN9LEUjrw6Oajl6I6+HwGZlTgq6mOPLMfX/arG3N2IM/eEQLfAf2jwA/ujUnmxH5a0m6+xi2UGM94z1hBrJ+c+fDnVmYXDC2gVeA+fmT1JMn3qpZ0XUnrfC+pYvrjTHQu5pt9dpmzg2K/E8IPeSfoD86rHZGHm4SRIXkPmanPae8Ya1/1OH8DVqtx9l5rqgjwqM56cRA+cfWvbpOpXUEeWrVK3cyebJwvd2VBEMdW/vHiPbh7VCe0jW9bB4ZBHTVmn9F+dWFUJ7S8J4LV0cmyn0PiX6g/Ort1DFBqPbBStJZrpvudfcnDzfkfgn6KQfq9T6oX2fL4rs8RH1/8CppXlisUUeXj+KxUe322ybGHAUw91soI4gRLH9B/FUgdgBJ0A5nhVcbxbQ+2YmEP3doEA+vFvVogDoJ6iurur06bS5Z7Z0tdRN8LdmswId3DQCJIVTwYjiT/AGRP0qf7C3cFoZ7h7y63iJbgp0+Ecorg3a2GVCu4iBCr0HL+eZ16VI6r2Vtha5r8ia8utT0Q4FRjf65GHSfh7wT/AIHj61J61+39lDEYa5a5sPCejDVT86u14OdNxXoU6E1CpGT9SAbAuyRHENHsSdPT/arMsnwj0H6VVW7VopddXBDLqQeqsJHsJq08KZtr/dH6CqPh+2pF/wASXmTOWsisVmtQyiOb6752tn2M7Q1x9LduYLHSSeiiZJ/civPm0b13H4iYZ7t1iTHiYk/lUaARAEchVydp3Z+ccUvI3jtKVCxIiZJ9+E8oHLhzdmOxfstt0uW0V3IZXDKzOkR8Q5Ssxw1omj3B0ez3s1fDm3dxOVTb1S0upDQRmuPwnU+FeHXlUS7UtnrgNq2buEPdPiFZ2ggpmnKWKGRBnUREyeNXtVcdo/Zzd2jjLLqy27du3lZvicnOSAFmOB4+fpRv1PMDsfxTXPtTOV8Jtr4UVB/WEtoNSefppoKseopuluumzkIRLjtcC52kE+HMVETAjMRpzqUo0gGCJ5HiPWK8TyCK767928EO7Ug33EgEEqo/M0fpz/Wv8Duy+NvNcfPfvPBZj4QvCAx+FBEQo9hxqfb6bjJjCHPxCNYBIjSR9NPL1nl3S2auBsd0XGQsW1P4mjNBOup5efKoZ7ywyWLwsrk12wuzBEObFMLh/wCWoi0PJifFc9NAeYNTlVAEDQDlyr5s3g6hlIKnUEcCK+6lSS4I22+TW7yYAX8FiLR/rLTj3ymD7GDVOdmN7JicOX4F4kRoWDKg+pP8Rq7doW2azcCGHZGCnoxUgH5xVb7H7Pnw7LJuXFEEgW48QK5TJ5jLxmdBUdTsdw7kx33W+cDcGGdkuGPEvxR0B5E8J86rTczdk4u6e8JVvEWZvFcIVgDLHUmSOf6RVu28QXXK1toOhkEfr+1a+xgDZf7u3JJPigagkEy3KY4VFWp9Rp9iejW6UWlyd/ZWxLWHXLaQL1PFj6nia71KVaUVFYRVcnJ5ZQW++KS5t2+eSm2nWWRFDe4Mjyy1du71sLhLAXgLacPQVC7nZagv3LsMzO7tOccXJJ4+tSfZuEu4ayttLcqvAZwYkydSRzJNVqbam20y1VlGUIpPg3hNU7dsB8U10glLl5wFBALKGzHU6RqPrVr4ku2HaFKuyHwyCQSOAPCarK1uZi3IzWGCgnjdRePox/SoLxSk4qKyT2Mow1OUsE/2BZXVoEkQPITJA+n+EdK3VQvZdjG2Cq9yXA4E3EBA6Egw3/b6VK8Dedl+8TI3TMGB8xBqe2eI6WsFW4Xm1Zz8yFb+qb+Kw9hfw6noJgn5BR863G5uGFsXBpLGR1ygn/cfOuntTdbFPiu9tvaABaCxYGGJJUgKesSDyrnwuzcZbiUstER3VxlIjlFxQD8+dVYxqKs6jj3LUpQdFU1JcErqOdoFnNgLh5oVYesx/qNbPZuJvsSLtoIORzKSeGkKx89axt7Atdw7ooBJggEwDBmJ5VeqPVTeF2KdPyVFl90RjdsmyVuQcrjXzVwpmOoIHtNTW3dDCQQQelQ/YO7mLtqQ5thTwDO7kDkNBCgeRNbb/g94kQ6WxzKZmY+nwx9aqWzq046XFli4UJyzqRHe0felrTDDr4QwUu0ScrEjhzAj34cte9uxse1921vxWxJk8Wfq3Xr8q3e0d2LGIRVxCd4yCA5lXE8YKkEenCtdgN3nwciyzXLRMhTlNxD0EwHU+xHnXs6EnU6kt1+6O1Xh0enHZ/syT0rqbMxLukuhQzEEESOsHUemvqa7dX08rJntYeBSlK9PCAb32RYx9q4NFvaN6nwn/TUx2W5CBSIIH15j5z9Kj3aRsm7fw6dyjOytPhEsPhIIH8NfOyb2NgZ7TsTxL5E6cBmEVnJdKtJpPf2NKXxaEctbbckxrM1pfsmIuABotrzhszEdAIgc9ZNbdUAAA4DSr0ZOXbBQlFR7n1XUOy7feZ8ozAzIJAnTUgaE6ca7lK7ODFKzSgMUrNKAxXwbQJmBPWBNclKAxSs0oDFYivqlAYilZpQGKVmlAYpWaUBikVmlAYpWaUBilZpQGKVmlAYpWaUBilZpQGKVmlAYpWaUBiKRWaUBilZpQClKUApSlAKUpQClKUApSlAKUpQClKUApSlAKUpQClKUApSlAKUpQClKUApSlAKUpQClKUApSlAKUpQClKU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22536" name="Picture 8" descr="http://www.betweenthesynapse.com/wp-content/uploads/2012/08/darwi52ljq5.jpg"/>
          <p:cNvPicPr>
            <a:picLocks noChangeAspect="1" noChangeArrowheads="1"/>
          </p:cNvPicPr>
          <p:nvPr/>
        </p:nvPicPr>
        <p:blipFill>
          <a:blip r:embed="rId2" cstate="print"/>
          <a:srcRect/>
          <a:stretch>
            <a:fillRect/>
          </a:stretch>
        </p:blipFill>
        <p:spPr bwMode="auto">
          <a:xfrm>
            <a:off x="1428728" y="1785926"/>
            <a:ext cx="3076575" cy="4419600"/>
          </a:xfrm>
          <a:prstGeom prst="rect">
            <a:avLst/>
          </a:prstGeom>
          <a:noFill/>
        </p:spPr>
      </p:pic>
      <p:sp>
        <p:nvSpPr>
          <p:cNvPr id="22538" name="AutoShape 10" descr="data:image/jpeg;base64,/9j/4AAQSkZJRgABAQAAAQABAAD/2wCEAAkGBxQTEhUUExQWFhQXFyAbFxgYGRocGBoYHRgaGRwcHBscHCggHholHxwXITEiJSkrLi4uGB8zODMsNygtLisBCgoKDg0OFBAQFCwcHBwsLCwsLCwsLCwsLCwsLCwsLCwsLCwsLCwsLCwsLCwsLCwsLCwsLCwsLCwsLCwsLCwsLP/AABEIAQQAwQMBIgACEQEDEQH/xAAcAAACAgMBAQAAAAAAAAAAAAAEBQMGAAECBwj/xABAEAABAgQEAwYEBAUCBQUAAAABAhEAAyExBBJBUQVhcQYTIoGRoTKx0fBCUsHhFGJykvEjgkOissLSBxUzY+L/xAAYAQEBAQEBAAAAAAAAAAAAAAAAAQIDBP/EABoRAQEBAQEBAQAAAAAAAAAAAAABEQIxYSH/2gAMAwEAAhEDEQA/APWc0c542Y5CY8zq2FPHQEctzjsCAyNKIF/vyjCrQf4/eOkpgOK6Buv0EZkO58qD6+8SPGxAcGXGZNo7gKZicpqRf9qffzgCM28bVCmbjHopjv8AUfv+kcYfiBSWfMnbUcvvpE0N6xkYhQIBFQYyA0dI2EiNu8comabRRmWF+JxJRPlS9FpVTo1fl6wyMIuOnLPwsz/7Ck/7g335RA2Ci1dqMP3hVw3iGdc4KJ8CkhtHKQacn+RhkkOCNQWHSE3CAQrEc5x9mH6GAOViKVLV++ca/iC4Yg8mY+X7wJOSACXp7dKD2gczm+lDEDgYgAX+/L52iUK5wmw+LGtOr0+kF4ahAL10o3KkRTR+cZHOWMjSCYxo2BGRRgiKdOYhIufYbx1iJwQhS1WSCT5CFODxQIzFQzKqfpewgHEsiwiSA0zByfqI6TjBrTzEAVGRwmcDrHYMBuFfFJCSRmsTfrQ/Xo8MZimBgPGS+8QUuMwYg6Pz5EODyJhRXuLYJSEuFGhJB0zaZt0kUJ6m8K8NiioD824B0FUqD/YNKgxasP40qQoEEM6VVI2Y/iTeu0I1YNMoqIIe+UipSOe4Bb/dyjKnPAMZmBQdsyQ4NDQ+/wAzDYiKMZnczkKSoAPnA3BDLHJwCrnlVQG94CnAIt9+8WDBHKkgs4qI2TA/eKNgL1NT5aVgiVJA8VnDHemnlWFPaMBcpKgaJmJLjTxN6waqYpjZ/T6wFxmWVSZlBmAfqzGAYS5g8SjyPt+0K+ADwE6lZL7lq+5iHG4tsMpSbql5Q+6mA/6vaD5ErIjK4cAcuvyiK4xKhmYMwqo2Z3re/wBY7ThQ1AACNvnHKUuauR/iClTA23KAXfwCQQVXGrt99b0iXDo8T05VdrPYc/eJTcO789I4SAFuKEkP/mIGH391jI13g2+cZFQcBGRgjcaCrtQgnDLSCxUUjyzpf2eA5QypDijXBDe4jvtHPzNLQaghSuWgrb79R05hKKiSCkO4sdwauRziUG4ZbkMlx/SP1aGCArQAdWHsH+cVvC8XDiqnyvXV/wB4c4bElYDAsffz26QBagrVafT/APUYQWd36RrukhqAeQrGxKFw3lcelxygOUzDEeKTtsfYE/rEyhGaQCriOLSmWVEcyNcv423IAJb+WKlxziSbkkhzq2tCDdKhoquoIY0f8aGZDJ+LMCkbkXyv+InwkfzDeKzxLgJXJdJcp/CAaA2IGoZrs3OjArRxHMpKVHxJLGhqnS2grQeRLgj07s9i0zJVC7UL/N7EENUXvRyB4ni8JMl5UkKJAcBj8OpF6auH8mre+zHahSAnOFFBoFeEj4ruC9XFC96UMWweiARyUCIcJjUzA6SCL/dYnMAJiwxCmcWP391SIgSglNSGII5m4+2g2cfMa9ICQRRNRXchXp6esZCrhnwy5ZqUqUClhXISxrpUGmrQwxcv4gSWVzY2Zn01gPFFUueGsqp2d2ryO+jCGOLcV5fSIqCUwrYcrfSOVKDPX+36fSMQsF6Ec9Y5KGQyTXmNxQ2D2EBkvEBW21y+1v8AECYgkMzi1noHvT94LVJGxPm4FOdoBnTCSAL6eXT6QDfvOafUxkC94f5v+b6RkNFjEaWCxa7UjbRhjaPPpnCsVOWFD/TIdgU1Bqcrmvn57wkwvaDFBLTEoUhnUwImZTpVWV49YmLADmwDnoI8tm8MV3SSlRJm3SRZSlEsDs5sIgMk8FVPkCfLUMqUF0nM/henUVEJOEcfnSVqAJUEiz02ZvrHqfBOEjDyEyk6DxHdRqTCrjvZZExfeSzkWQygwKFgOzjQ6OPpFFPV24nUYLXLXVlEBSdfCsAuK0f9oM4V2umS5gMzMuSu/hdSdLg+b11trkvgIHgnze7r+RTHShKssWvh/BpIDIAI33iaGOAxqZqXSpxzv8v1MEFN43IwyZYZIAiQF4CpYxLkOgEOczjMl3YunUF1JPXziZGP7md3K0nul1lTXdlEOUE3N3STcFqmGS5OSYSTQ0PyzDyv/RygHispExAlmiiug/KtJcgfyl1dH2tFDdrOz6JkoKA+Grgte5F9a+cUReBUkhNCSXdJZV9qgq+Ueh9ocX3OHCWclksffQ6tFdwXCs7LWmqrDRt3b5H5xdRX5PEJsuy2ckl3ANHYghhzoxi38D7UlICZqCQzuCrMDSpSsjwk2ZhyrCfiPCQFAsbWBLCoYsxej3BhfNl5VAFJBejjLmZmJHwmpP4hFHqOE4nKm/AsE7axvEyrKADpr5XIih8D46uSQ5zSya0UCGYEVDAjrXe0egYbEomJC0EKSRpECviyk5pSqkFxTmAR8oYcQT4A1v0P2IR8dVlSBohYI5AghugceohrIm55TH8rFxem20RQOCWUqI3bRy1QGPpQ7x3NChQ+IhObTkwtvrEaic16pAa2tK711ieat2oL05invS3KIIRNepLGrhw3Lm/SB50sg019Ol7wUWCuevT3aOFLGaz+T3atIDHX+Q+/1jIJz8h/ar6RkMDwRsxkZG0DYqW6VD8ySH6gxXuxvDgZaJ66zC+UaJ0/uIhhxLGkJLGpdtiLUe56RXeL46Zge5loUGKRmBFAUhKSehr6PrEF4nH4eZhdxTHJkspZ/wBMkAv+FywL7Oawkl8enzyBIQmZlusFpQO2YglR6CHOHwkxRefkIFkpcgnm4EBPMwaZgZyDoQa+9PKAMPLmpWUOkt+IJYtzYt7RKkGTNAH/AMSvh2T/AC1byhhNw4z5xdqwEaAdS5gqSKRvKGfeMJa1a6RQDxWStRllOXKFOt7gbg68xs41iGfgwtYmE/CGHXfmWo8GYnGJFC7kWY/NmjzPtV20XMCpEgGWiqVLUWUbpIA/D8+kTNB/E8b/ABWKI/4coZU/zK/EoMbVTfRt4fYYWuzfdvv5xVOzcoJDJDksAdHYH0qCxtmUPwxZ5UsFNH1rprvUjXcgJqWrKrOJ4R02J1vX1t6xVeNSnSLm+wUw9wfPfR4ss+WpwpwQHfT9/MN6UitcSKSsOczCtHGU7kMoBn+7olJsMnKSSfCzEuygbJIVYtoW0IekWTspxkypmWaVgEtUFn/MVHwsYrOGSHNsrEu9xq4/MCx9Da7HEy3yTEhqVZTXG4TQX3etnjVRe+1Mk93mGxB6Fj+ntEeExRTLQ3iU4zAAkjcU/WA+zvFe9ld0qYF6BRIKhR2U6qvUA9LxnD5AXkQczoDBIoBlo9BUU5mMNGilBRNFPUBwdaVoWDjUj4eUQsoJCSGIXloSWNS5LdC2j+cEzMOWGUCmjFPu7x2jDAJK1s9a6mnvYX2gBWZsoBBNzUJ5Ha7v0jaEuWY06PUXDftEMicSmpfxE0PmKtZqW0iQTPEHcWLF3e7vTbX1ioYd3yPvGoJyncRkAwEcTvhMdxDirNuW+tNdY0K0vFBU+Wgt+EkbUcff7RrjnCUz8XLC/hy+pDnz0pCfiyO5xPeuWOhqHSMqg+hqS/SO8Z2qdQZEwkF0qSmoJG1ja0QXnC4dKUpSlISkCiRQCJttoqEjtsMoK8PPFKsgnqRy+XOD8D2sw6wEqXkJoM4KeWsUPlDMCNI0hGmkBI4gnvkygoEkPRti/u3tzhiYDgjSMCmHz842o1B8veI5dyOfs336wAHFJ5ShSnCTmUASKAZVV6C/QR4iv4zTL41OPOuUnQVj1/tXiCJLGimc9AQFGnIlubR5SMNmzOap+QIJDc79YQphwrjQSlINQGBFbBLt/SVKb/bF34diMyAQ7modqh2cDQP/ANR6x5nNwSkedtmox9vaLVw7ixypGV3CEgilKDyqMx+zCwiw4ueEirjmDY+f1+Ziq8Qn1zJqNAKONfOjuDdxciLJjloU+ZrWJ+9orysKEqDnw1Otnq50TT4hYgaPEgVYBQK2ZqXNiaNR6bPzUNQzZYyoYJIA1Ic0FWs/T5XhaMO01QZgNKOATsCxHtVxDfEIYMoKDbFxa9VW1frCiJKczKRMAUBc5iw6Va1rWvFm7L8RClNY3Y1SdFFKtbPWoro0I5WHBSCMpUdgxJ/oseoL84GlFUqYmaj4kmqUnQUqk6M4JqeUQemYhRpUAVdRajdRCibPBQoCr0KiLjUef2DBiJyMRKSuyXqlVGVZia25cqwHi8FllkhJSRYpmFT6WOvSFG5SQkqAWKlxa972u9fKAcbOWiYnMklIIdiNdALnkLeYaO5mGK6pWFKszBJ9yXdxAOJBlFOZJBZnKQFKbVwAD72gq294nf3MahV/Fq3+UZFZWWBMQp3csB9/T1gomEPFcYycqazFBkC7XctoDbm0KpFgWxGNUosZcsgDZ7Ac616DlF3GUWA19o8+4Xiu7m5BVNSVdQR7kj25xcZa8wzDVQ9HcgxFFLmAnKkB925kfor0jJ8hDHMAaViSSnKkUqA336mF+NJJoSXNhp9/rFRVcdhUS8XKmyUmVkCgsmiFJUG1Nw7tR23i5DFZylrECnM3G1AD06mAlcIzEOfE259QLDZ2MMZGFCGNqAXJYbOam9eggooLDt/j/No4Kbtf7+rx29OUQ4iblS4r4kjoHAL+UVFQ7dYtXdpCR4SA5exNcobViCeTRUMGjk4PIa1B+d4sXaDFZxPSof8ADzFrjLLcnyCix5Na1VAEslDvkcPYFnAf2iBxO4cFSmpYs5NAzM70Sxto/WFJmkKCFUDsTelAfNsx5Wh5gZ4yuHvp8VrH6G/MPEfGsGMipiRY30LexekNDxCAtLCnLY3ALbQs4rgCACWNb0oRYsfvR4M4DxITJaXN0vVqkk5jvUt6QTjmXLZJBF6cvI1iKp/EkZWYGzhJtt4T7N7aFjgyVSkkFNGBcGlqGxfXR31iTEIzSspdmo5cabEm/Iwq4ZOKJvd3A8gQ9KvWrfprF9Q8yOAFBjoQ1TyF/P2vAs2SsEuyhUnwlxc3YgdK9DB9Sl/Elq3cE2YkH9Y5740QAHVoQDTW3i2s8RXHDeKpSDKzKMs1ylBUAaGz76ppWqYc4SWlXhZJBDh02HOzDkWiq8XlTJZCh8LgkguAQ9HYKa2gaH3DJomJClEZh+IUPMEP0+kKg7HSQply0DIDUIAANKq3LPtZ44xGEBlpImlSAQWPiKTahuPlBWGmBDiqkrvyVbzBD72gKXLKFsASkkUFeTKG1XB6RFFMNx9+UZGf+1TeXv8A+Mbiof46eUgs1A5ewH38orsmQpRM4/iZKAzOa1/pb1qaO0O8X3b5VEVqXNSzebQLj5P+mPEoE0S1KkNTnpCqp+Lw575TAgAsl22FGB2UDtaLZg5imSBu3pQ/rC2RJTlGYMo3Z1Fwoux2emYu/iu7lzhEul2AAJS76FYz1OwBrACzsY6lO4AJewAscuY9am97BjE+AWTUILXzF2b/AHMTvZjvEa5AVMIzBgRkYAjNmqW1qWtTKYcoQ4HiKqguw00oLGA1hiHNPE/s1PK49YlVd/tv8xpYCQTtX6xHPnFIe+Wqhamp8o0jU9Y1IYGvQX9IhxblNPiBJY6nKQB7j0gOasBO4ILu7kAM/M2H1pHHEsUEIXmfxBKQpqgqQQL6vTqRu8RVH7T4xMmcVBJSTmCnDgpJGYEHcqIPIwrxIRMzLQbuf+Z/0HrEPGZ/xpWQr4VyybUSEKbUBQuN0a0ixcA7MysQggLXLWEh2YgvXMHuDQULeENQh6iu8OxqkKvelW3f9f0g7i3GFLQtBcAhgHtUj57+0CcUwS5ExUpZCig10BoCC3Q6Qr4gp2b1JD/f7wwWHsjjDmUlWYqCQwpY6cqOroIeTZmcNQVZ6A2ejEuou4fSukee4PFFCwW8QBGr+IZa66j0aLjwbh85aEkgm9SksHJdmUHNb15GJ1CCp0pg4LUFDX2c+8IeLocpUKF7i7vdj8qG7ExbRwpSSfGFEDYg/PrqYT8WYBiHzBnBdVG0cPElVNwXE50MoOrq/mCHYdbWjpQ8VgBcFR8J1DOKnm4EK+GTVJUAEgpP4WzDb+pJ84f4fCBsxLG4IT/3gH0JhRtOLDBK6BQuXKa6O3TVoCRiESFsFAIU1mHqKtsNDDHFSSHClFzYvY3u3zD9YUYkKUcqyTcBwkg/1DV6c7cjAWEKIFK8w3reOVziVpCDrWvrfWFfBsaSTImuH+BRDuBRgo/Fs99DZ4sMrDIlilzq/wC0QM3Vt7xuIu/G4/u/aMiglKMtTUkvQVPIAaNAuIqSVaVAuQLm2uw5CJA6pgqqiXLWfQE3NjbYvAS1Je9i4KlU3BAFSaGpgNSkJEwuk6DMbagJ5kEBVfzE6sGZQB4QKu76B9WOpLwtWGLi3whybuwzPbxavWsFT5j0JWkJ1DeJSgQGP3UwQfhgpyFAMGYvUkNo36wSIiQhjaO8zDkL9I0OZ6g3Jw9NHb0/R4BxiQrKhScySwc1B5c3FeqekGNUu7F3pQj7Pz8gsaHBa4fKXqGSrc3Hi9Yg4lzB4EFsxSphqGSAwOzv7bRV+004/wCoxLpmkoAsQJQ8JfQ5Qeo9WnE1qQlExIIZEwgvXOoeFI1PhzqbrqYo+N4qJixMJy51KYGwBSEJH9LoUNK9ASxVd4xiBNUFJDMACK0a582J5E9Y9P7B5VIStQImJdAclspZRZ6XZ+j0JU/mKpRBJY0IbcHyuOn7R6L2IQsErWyUk2N6A1ZwEgdHvFrMD/8AqNgSJyJoaoCS5uatpUM79BvFCx70L0IZun37CLx254yiYoIzpIST8KHryUSQfIaXijYmXmygAhxR+VPlS/zhCmPYXhff4ly5SgOSGubCp62ffnHo/EVpSRlBolmLUApdiermF3Y7hAw+H8RIUs5lPu1m0+7RNiMTmJdNquCMvlQkxOrqxOvEFKCVFlEWcNyFecUHjeLWtbMDzSANb0Ff8w/4pxMqBqpgaUPT8RdoreFwPfTS77jwD1+BTgUu1xzhIU14IlaywcKSkFSlMkB3YMCSqjlqOBcUi0SQQhulSbnk++xYwLw7ApkyghN1fEAkDqWerh6uat0G+IcQAZyGy1GitS3NqjUMYlUNxOZYg3satqKi7FmI3TuQyfv/ABKBGZi1SSxA3vaj1BZ3sQSZucVLgh0k6kuB5uMpGrDUPCTKpK0qf4vElQOgffUENlNsod4siLHwVCDMyknxUD1IOjtcEeEncDkTbpiQNff6qBeKhw2USpyliFB8qSkBilTMfxAsoAE0UWF4ukwW29/nEqu+7Vz/ALj/AOUZBmT+WMhgjnAJUWpSpNr+55c/UKQnKCql8ymS5YfmUbmh6Pyg0gZ1FVQl8ob+4+7eR3gdSMoArV3D+EUBFNBRm5wQKsMQTVgEkM2ZzlCtrU1almMHy5YLOaZlANzexu48QfnAqwyJh2DUqW+K+pA+cESF/wCoCHoAK3IVUHy57iCmCjZNXNr6V1+7RkyY1GJcacvsevWA0T3JJzeE0AFjUFPOgNbGjVgnnmv7p2bzMVGS1unwgijB7NlcRFOw4UlSAACpBD6ChH6kwUlgwNKfKFvEOJASyUapcHZyAKHcE+kBXu2GOSJSUpd0OoHQKGdITXUkMA1fOKvwXs3MnoCl5UoHwvWhq3wkGu+5s4h0tf8AFhEkfCkkTXuoOSK6XZxuTpDviePCEgCjBk3IzAuBd7gQ0AnsvIAAmrWVMHYgWc0YUFDEE7hSJLCVMJYnwlRDeEk/C2/SkD47GkALNc1gSXZi6bUIqH0JhcvHAg3JBPXUBxvQBucQQ8TwOYhqGmgNf6mzM/O20a4bwgzZyUhLoynNSgBYkach0eojRUVHNXKFXcsWDU5Pp/M8W/s5he7lCYoeM1ZqjYEpNSOZDbaxRri+M7seEhgwDE26CKnxDiuZkpo9xlTU+3yg/tDi1LUoAUJvWo2eKzOQagEDzNa0v8oSBhKSVmiSml6BupLMbbQ94cgIcqRlYeEkMXDVZrGpvcE6iIOCcJASpaw4TVmZ1M9zerUo7awfjpoSp1HkBqxpUfmqYlHM7FFNSBuz7M5B357O8IcdiQo1oAWLkgVoCdnq5tXcQROVmUDViHrcHxA/Lzcws4gQk5kuxY1sQCRWm92oXtWLIIkzqFJBF0ttWzal0+qRvBGDJuUBQVUguXBDGvI63BAOlZMJw8zVKSAWAzN+LQtT4nADEbDetl4FwxKpSRNSH8WzHMoLCkna/kesKN9l1ELWgsxAalTlJBzDU1SekOJs0EpShnO9ABv9BqxiKVw5swQVE2Ls6QzCvQAB3tDDB4cS3u71O9gBTSgrsOpiKI7hW6vUfSMgrvE7iMio4nyj4jTz1ao8ogmDW6XvcqNGozNt5QxUlw0RTQPIe9IAOdJUxsWLkWBYHwjqHc/YiwvwJavhcOLByPkPKGPegiym/pP0eF07G5SESw6kgZiaAID0q3irau8AdJRVuet+R9IgxeNloClFiRYC+3l9IrfFuNqQ/wASlVy5mDihoAKsoDmHPKKrM4utaWCQQdwpNTzdrpB1HhTUFoC4cW4//oqWD/KB1YX6O/MgbRTpvHVAeJYKa+GrA5QKtoKFjresKeI4kkMd2I28/wBqvAUiUtSXDsNANtK0Ib/FYshpnwni5lzVlIYL6PmbUdfmecO18RJS+aoLuWNdBtq3OzRX53CZiJHfOkpCggtoWJNrWF9o47wgMCXLP5MfPX0Gpi4Cp0wKAZ6GrENV3Fid25abmYeclJzZXoPEK1G7G+t9NYBzDIA4BAAc/ryfoxizdkEDvUqUP5SOe55W+2fNBGBw/fmWMjJFWKSlKi1Q9mLBTjYsIf8AE5hRLCRcBvCPCBsA/TSC5CxnWoHkBsGqeqi/28IuLz3UQHN9A3lc+bRFV7HoD/EHartHHDuGBc1LulAJdVjSjB6vV3cDq0FYLCmcVkOUJHiILbn8GUkc3gg4sIHdpGQpIfL8J/C2XyJcbwQ1nkIFwGdIb4WLGo5sQ8V2ZKc+I/h3ex33YlusTzMW9C7E+Lf4s1RyD+sCmcAoAl7Ps+UoLv8A7YKjXOAmeE0Nw+rOLfCaD/lNYCmyczsFVJID0zbNvQ7Au0ZMkrzKWzB2NXIBPgIc2JDe0NuBJJUApLCtCKsbVao8KT1L7xUGdlcMy3d2GVw7AVbn9LbRbUyEgkhAD1KmNedBXz2gfAYAJD1enwlOg1IDwVLkkk1JalyQA4OtAWiDahUK8JbVN22I2iOVNKpgILXBq9KGoahJfW0czZyhlCKJ0T+arAqN2dvUb0mmYXxpqaHdT+op9YKYZoyNtGRpEkcmO4xoAPGT8opclh9fQGF65AQkJclRck0F7sLXOt9SSXiHjGNJmFKLpFDsVUexqBV+emvU6aEBUwpUtEqnhYlgKqAo531a3OKq3FcMrMohNTSh5AVBsWdol4f2PVMDrXTMaKd2BpSw58xDv+Il4iWky1h1JKkEEZiEsSW1AJHra8WDDLBQklg4FPKERW8L2SlIUCoJmAaKSaj1I9urw5w2FlSzmTJQk6EadHFNYNJRvHBUnY+hgFfawCdhJqGObK6bGqa7x4yCxDEGj60NtunX5e4z8pBGU1DXb9Y8Rx+GyTVIGhIrXU1J56dBGoUSqYMpBsXO9C/7eo2izdmFZV+IsR4qirp0FXLeFr/JqvhpOYpDs512OnUb/SLZwGQqYvIhSghBaatNywPgBa7XOlKvEpDpC8+VZLCpAozPRtNCXDbwq4ssVGYc2qerPUWFCOtobcQnVTLTTYAMAG06AhuV6tCfg8sKxg7xyAfCakZmpbQn0YfmEZirV2bwRTIUVMVqJIsaO4FgWJ3qQQTVxFN7S4dUudc5VNlNnAM5KXO48J8xHpSZAahpFY7Y8E7wS8lFOcvNbpyp6F1ekVFITOIIuXr1fUUvWA50xQIyrYu76sTb52+VYiXPVmyKGRSQx50ABrqS51vAhmeKpJ5NV+fvrppGpA1w+IL5VOAQQQQfhPxAgD4aWuCxi99mpI7pIcOHsyhVRJdXWrdbVAoUiYCdy9jezaGH3BFlMxM2RmYeGZKUr1CVCpahAUHGXVzEou8xRQklNeTfTaA+IcTmpARLlEIZitYHm4NOb2rrUQxUCoDK5F6EfWJEqo2Q+bH9TEUtwSlompExfeuPCoXKtQas4cszABzzgzDoUlSiTmzqLpezUGUnp/iMUBojnQC5vHeGTWyj1Zogn71XP+2MgiMioleOJ6wlJUbAEmMMsbQj45xZMtYlhndOYakrCxLS+jqQa3tvFAWElkFSlhiAVv8AzOWDBVWFTT/ib2Kws8yJLrIYuQ/rXmXhNI48Zi5BIAl4qWAlWiZySQtBPp1Y84ezsNnmy0kMEeI0oSLAaEksTs3MRMFWwnBF4XFYWYklKZsxSSkmgzAzCAGpQH+0Re8HL8LbEj9R5MRCDt3hZq8NnklRmyViYlmzeFwctLsTSGfBcZ3iVrQf9MqGVTCoyJdt9n6xQy7mMOHgeZPULEnzSP8AtMdSsUpqt7/QQHS8EDHjXanDlGJmMHGYt0e1LtQU5co9oGL3A9T9I8w7WS0zJ81SauyuQBDpBe6j41nYKS3NBX8AWDuKhgb7AMPzC/OPSsFKEmWlKKBKbbO5JLM5J135x5rg8KQqXVnmpA9y3Sn20X1EzJijh95CMoe+UrSqn5iCPeHRA3GZavCpJYEHMzuVCtdAGcuWLPoS8PBOJJTi5UyY4SvwvZKZhsSly1QoEaEgm1GPGZ2SSQAygoEVZ2c35s19YrS5iWVS7KB1DEVAGlnHTS0g9bIgfFSQoNsXB2Nn9zC7g2J76QiZmOYp8XjU2YCofrBktShdv7yfmmA8/wC2HBnMxeqQrqQ0sIApWq0h/wCUx55iFkL5Od9zH0DOkJWQVJFKXe4I25x412w4SJCwkNR/7QspB/tyevprmpQuGIIp8q+w8297w44XjTmCVgNTxFwfYh96V6xWMMsAV+7fJzBsucAQbcxtpYf5i2D2vgDiWAFhadPzCteoJet+sNCI877H8SUF5TmKSHYU8ILEhixIcWNRpSPQEzwQ4qN4yrahHATX7+kdd6I0kg/ZgMzjcRqO3jIgmjzXtVLnoWvOlRz4qUtM0fDQkJSG0Sh6Grk3oY9KgbiGBlzkGXNSFIOh3FiCKgjcVijzXEcKSMHPXUpl4srAzeFKUqAIAoKpJNOUXGRxFEtcsLVXuFE65QnITQB6/wDbpFe452PnykzDhZqpqJj95JmEOaXCrEtuNBV4B4JwXEBQUELQAjLlVKBIuCMykvl0dzfWFHoJUTRCkuz2NtxUU5wBMw60hgyRslKQHJc05kvBXBuGpkpDEksB4iDlGwYD9THPGseZYSlDd4uxZ2AKQ7al1JAHPYRAsm4dQGZc3KNyQBfdrwtmcTd0yjMW1yWSkb0NW1qGreNcVTnlKXMz5Uk51q+OhYhCUsAKAEjc2vEeH4YVZPiT3Sh4CxT8ecspNCosQT+EOGY1gOl4OYazVgD8gzX2JFxuKg7Qv4vgkrm5hVtA3xZQm1qJts+1Imx/GMigCoEn4WDjewBJ6D8vIwuHHmBCpE5N3UpCnO70yhq6uaXi/oiwGAH8RKGUskqWK5RmSA1XBDJKz5CkDdq1TJeOTNQrxiqf6QC4I8iD5wZhMQhRTOp3ctYKiQyksoBWcUKfAtZrT4uRgGU86YgnwpFEE1dKStQq5cHMmsUP+G8QTiZUubQEKBKdiFVAf59bXKebhfFMSKmUrOEsFeGrgJPi1O9RcRnZ492Z0pmPegs9SlTka6EN6+bITgJqlFQBQC9WIAPxBvMeRZxSJ4C+wWKymZhyT4VEgkmvkbOGLclcybeUxT+HzM82Xi0DwrzAgkhSspUMwFqgM5aihaLnMw4UxBI1dLV9RaAiIit9ueE97IKmdSQWG5PLUanpFjMlYsT55T8imOwksAQXarCnOxPzgPnYJuxsdOYIBg2Wt2Ba1DWgv53eGPaPhapE8nKopJzUFiWBT65g3PlCzu2WCKh9LM7W9PWOjJtwbFLStIGbOFOmtyLpIO4ezGPXOB4xM1AKQxuU9au2j+nW8eQYKYkFKlO4DHX4TVxR/DVr1u9D6J2Kx4UVIShQSHvUJU5cOauan5uanFaWsiNAx0TGs3OA3GRp4yIrawr8w5Apo/lWITMmufDm9Ej5vEoxaXYOeiSR6gNGps4GhcV/lHzLtFQOZ8zWWl/6qfKO0YvcAdFJ+sbVLlapCjzBV9Y2hCNEqHkr9Q0QYnEJOvyPyiv9tZIySJ7sJU5AUfw92qYh81KAFKFP/LziwqXLTQrA6n944mz5RSUmZLKSGIKksQdGiijdo8R3mAxiwaJXQ/2q8wcwI/q9X83h6JplJWfCQ5SkkBaj4lOBcFz6xzi+yyFErwykSiWK5aayJhBBBXLSQM1PiB6gwvkdnMbISEIWJoyDIe8Ke5Ukuyc1VIowcm7Gl2C1y+HIlhkIQkPZKNdy3zgTFcMQsVB8krFfNxBnCFTyg/xCUpVm8ISX8LBnIo7vb0EGFIgKJxXsuUKE6QD3qQRlUPBMSfiQokWNWpQtCteLTMTJQoqkKMwy1ghJKCHMv8LZVEix/FHpZQnb0hPxns5KxCVUKJhZli4ILpJBoWPnAUbhkofxyELW60IUFFGpSQ6CTUiqS2j7iIcbJCl40JcpScyW+J0ooltU5vD53i5YPs6tAGbuXQoqznMfEr4lXDOHGUkhqRDgOC4SQtcxc7vFKUVqzKTlckE+EBynNuS3q4JBigiZh5PdkqRJCUJa84hkh7AhPeGv5nrHoGCSqXKSJhGYDxEUSDej6C3lEGFmS0JyyZZa7IQEgndyyX5kxmIkTpiVJOWWlQZ8yisb/DlY9CYBTxvtCrKUYdSc5LKWfhlJbMpSjYKCXISa8tIUy+2UkJIC2KScrqVmWhyErzFsxLVD3oN454h2GQCVOkAqzBIQSgEF/hUope9xWEPEuGqlJAC3SHfwSxQ3dk1BetdXMAz4vjJWJkKmoCSpK/8AUIJzsAQGLfC7l9QlhUiBOO8CyFBQywoApUPC52/pN9aeUV/hE/u8SQEtKnpIyAlgprJcmoUPC9nEeh8BUJkoy5ii8qaUgh2zICCUhRqQCqlvgFGEPEUDESFCYzG4BqKPVvlXcDd4svAcSZGJAUyEkZCo5gEqAfVnQRlIezl6ihfaCWjunysEkosGI7xQJO5DE+sAcVzJxUtQBKVJBIY1ZHiDg1cDlatKlqr/AIvMBck6DKPaIpeKLOQ+5t52tCibjinwhRYAFNbHKF08iUxLw3FGaVpJ1Y75VCtvt3jFU473lGQVmjUXPo1PTmLBJpqSQn0BrHSZBFiE/wBKR+sTExoq6esaRAvCPeZMP+5vkBEf8HL/ACZj/MSr5mC/SBppWaJQnmVAt5AVPtAdy5CBaWgdEj9BHSpyU3KU+36QGrBqNVTWGyEBP1I9YwYSWPhQSdyr9H/SAmVxJGigf6SD8jEU3ikvdROjIW/yiOdhyo/gT5P7FhHP8Mr8S3GyUIA86PEG53EUJYnMCfzFA9lqB9owcZQosggnkVEU6Jb3gSZgkguCATuAPkxgebhQbluZCSD5LSW9fSAnxvGlg/ClCdCq/WppCqZxGdMqF5gfyMSGuPjJ1FmNoMHdpKgkFIVRSSSUg6EAlg+ZnbUA7xElAJIT4Vb2SrY8ldf5hUGIqLCpWsZgVTGoUzFEEE2UG8J2qNRoQYs8jChSQVpSFMHBAUPVqiE+BmBCnNCQUkau+b1vDCXxEBkAk5h4Tdi/wk3OvpFiDpeFRfIj+0RxLIzskMA1qfnB90j1gTi/FpcqWp1gKKgEpfxF1AFhc6mFEvjCwo5ZM1SHzFQll1FxYFizuWHtFFjxSwSU8vQgAxXsVw4TQ7UUW8iCX9H82jDjJ5DS8MslqrnTJcsEtdkFaudtBAs7+OBA8Al5SSJBOcrAZKMy2ZDDQPziCodpeGd2rDypa0nEJnJTlChmTmSFocVIAJIrDjCYabKErDAHvVGdMUXFEunIpR2LsQ73ifBcBnAJUoEzUTTNC1rSMyyS7tn0LW6bQbhMDjEYk4hRw6iqWJbBS/CkKKnDILmvJztFRX+J43Phlrp4JxlAl2Ia5bXMVO1HUdIb4rCLXiVGUhS0yQn4SHfu2YFRAfKqxNWSep/Dux8lKckxapqCpSjKISEFaszlhWmZTB2ryEWHDSJcpOWWlKEu7JYOTc3v9IKruK4ROmMyJaAa+JRUR/tSG+ElPxGjQy4Pw/uQahRUasGAvYOd4KnTh9r+hiPDzatX1UfmG94zVG5oyOHjIA9owCNxkaRuIMTMItGRkAIuYcrxzNUzDeMjIg5kziSRt7xMaiulo1GRFB8RVlDj8oNd3ApA/FZPduUk3arfT7eMjIACdggpQOZQcgMCG+JtQ9oZYXhwCVpzzCnYkEVqdOcbjIIH4xKEnDrmpKipAcOpTULB2IJ9YH4Zw1C0IWoqJUH+IgByVFsra7xkZFDbCcIkoLoQEq1UAMxe7lnMEKkjc+sZGQEMwkChP2Y3LmmkZGRAUx3Pt9Ily0Y16xkZGoOQlrbxgL/5MZGQEUyWDv6mIv4UXcv5fSMjIxVdtG4yMiK//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2540" name="AutoShape 12" descr="data:image/jpeg;base64,/9j/4AAQSkZJRgABAQAAAQABAAD/2wCEAAkGBxQTEhUUExQWFhQXFyAbFxgYGRocGBoYHRgaGRwcHBscHCggHholHxwXITEiJSkrLi4uGB8zODMsNygtLisBCgoKDg0OFBAQFCwcHBwsLCwsLCwsLCwsLCwsLCwsLCwsLCwsLCwsLCwsLCwsLCwsLCwsLCwsLCwsLCwsLCwsLP/AABEIAQQAwQMBIgACEQEDEQH/xAAcAAACAgMBAQAAAAAAAAAAAAAEBQMGAAECBwj/xABAEAABAgQEAwYEBAUCBQUAAAABAhEAAyExBBJBUQVhcQYTIoGRoTKx0fBCUsHhFGJykvEjgkOissLSBxUzY+L/xAAYAQEBAQEBAAAAAAAAAAAAAAAAAQIDBP/EABoRAQEBAQEBAQAAAAAAAAAAAAABEQIxYSH/2gAMAwEAAhEDEQA/APWc0c542Y5CY8zq2FPHQEctzjsCAyNKIF/vyjCrQf4/eOkpgOK6Buv0EZkO58qD6+8SPGxAcGXGZNo7gKZicpqRf9qffzgCM28bVCmbjHopjv8AUfv+kcYfiBSWfMnbUcvvpE0N6xkYhQIBFQYyA0dI2EiNu8comabRRmWF+JxJRPlS9FpVTo1fl6wyMIuOnLPwsz/7Ck/7g335RA2Ci1dqMP3hVw3iGdc4KJ8CkhtHKQacn+RhkkOCNQWHSE3CAQrEc5x9mH6GAOViKVLV++ca/iC4Yg8mY+X7wJOSACXp7dKD2gczm+lDEDgYgAX+/L52iUK5wmw+LGtOr0+kF4ahAL10o3KkRTR+cZHOWMjSCYxo2BGRRgiKdOYhIufYbx1iJwQhS1WSCT5CFODxQIzFQzKqfpewgHEsiwiSA0zByfqI6TjBrTzEAVGRwmcDrHYMBuFfFJCSRmsTfrQ/Xo8MZimBgPGS+8QUuMwYg6Pz5EODyJhRXuLYJSEuFGhJB0zaZt0kUJ6m8K8NiioD824B0FUqD/YNKgxasP40qQoEEM6VVI2Y/iTeu0I1YNMoqIIe+UipSOe4Bb/dyjKnPAMZmBQdsyQ4NDQ+/wAzDYiKMZnczkKSoAPnA3BDLHJwCrnlVQG94CnAIt9+8WDBHKkgs4qI2TA/eKNgL1NT5aVgiVJA8VnDHemnlWFPaMBcpKgaJmJLjTxN6waqYpjZ/T6wFxmWVSZlBmAfqzGAYS5g8SjyPt+0K+ADwE6lZL7lq+5iHG4tsMpSbql5Q+6mA/6vaD5ErIjK4cAcuvyiK4xKhmYMwqo2Z3re/wBY7ThQ1AACNvnHKUuauR/iClTA23KAXfwCQQVXGrt99b0iXDo8T05VdrPYc/eJTcO789I4SAFuKEkP/mIGH391jI13g2+cZFQcBGRgjcaCrtQgnDLSCxUUjyzpf2eA5QypDijXBDe4jvtHPzNLQaghSuWgrb79R05hKKiSCkO4sdwauRziUG4ZbkMlx/SP1aGCArQAdWHsH+cVvC8XDiqnyvXV/wB4c4bElYDAsffz26QBagrVafT/APUYQWd36RrukhqAeQrGxKFw3lcelxygOUzDEeKTtsfYE/rEyhGaQCriOLSmWVEcyNcv423IAJb+WKlxziSbkkhzq2tCDdKhoquoIY0f8aGZDJ+LMCkbkXyv+InwkfzDeKzxLgJXJdJcp/CAaA2IGoZrs3OjArRxHMpKVHxJLGhqnS2grQeRLgj07s9i0zJVC7UL/N7EENUXvRyB4ni8JMl5UkKJAcBj8OpF6auH8mre+zHahSAnOFFBoFeEj4ruC9XFC96UMWweiARyUCIcJjUzA6SCL/dYnMAJiwxCmcWP391SIgSglNSGII5m4+2g2cfMa9ICQRRNRXchXp6esZCrhnwy5ZqUqUClhXISxrpUGmrQwxcv4gSWVzY2Zn01gPFFUueGsqp2d2ryO+jCGOLcV5fSIqCUwrYcrfSOVKDPX+36fSMQsF6Ec9Y5KGQyTXmNxQ2D2EBkvEBW21y+1v8AECYgkMzi1noHvT94LVJGxPm4FOdoBnTCSAL6eXT6QDfvOafUxkC94f5v+b6RkNFjEaWCxa7UjbRhjaPPpnCsVOWFD/TIdgU1Bqcrmvn57wkwvaDFBLTEoUhnUwImZTpVWV49YmLADmwDnoI8tm8MV3SSlRJm3SRZSlEsDs5sIgMk8FVPkCfLUMqUF0nM/henUVEJOEcfnSVqAJUEiz02ZvrHqfBOEjDyEyk6DxHdRqTCrjvZZExfeSzkWQygwKFgOzjQ6OPpFFPV24nUYLXLXVlEBSdfCsAuK0f9oM4V2umS5gMzMuSu/hdSdLg+b11trkvgIHgnze7r+RTHShKssWvh/BpIDIAI33iaGOAxqZqXSpxzv8v1MEFN43IwyZYZIAiQF4CpYxLkOgEOczjMl3YunUF1JPXziZGP7md3K0nul1lTXdlEOUE3N3STcFqmGS5OSYSTQ0PyzDyv/RygHispExAlmiiug/KtJcgfyl1dH2tFDdrOz6JkoKA+Grgte5F9a+cUReBUkhNCSXdJZV9qgq+Ueh9ocX3OHCWclksffQ6tFdwXCs7LWmqrDRt3b5H5xdRX5PEJsuy2ckl3ANHYghhzoxi38D7UlICZqCQzuCrMDSpSsjwk2ZhyrCfiPCQFAsbWBLCoYsxej3BhfNl5VAFJBejjLmZmJHwmpP4hFHqOE4nKm/AsE7axvEyrKADpr5XIih8D46uSQ5zSya0UCGYEVDAjrXe0egYbEomJC0EKSRpECviyk5pSqkFxTmAR8oYcQT4A1v0P2IR8dVlSBohYI5AghugceohrIm55TH8rFxem20RQOCWUqI3bRy1QGPpQ7x3NChQ+IhObTkwtvrEaic16pAa2tK711ieat2oL05invS3KIIRNepLGrhw3Lm/SB50sg019Ol7wUWCuevT3aOFLGaz+T3atIDHX+Q+/1jIJz8h/ar6RkMDwRsxkZG0DYqW6VD8ySH6gxXuxvDgZaJ66zC+UaJ0/uIhhxLGkJLGpdtiLUe56RXeL46Zge5loUGKRmBFAUhKSehr6PrEF4nH4eZhdxTHJkspZ/wBMkAv+FywL7Oawkl8enzyBIQmZlusFpQO2YglR6CHOHwkxRefkIFkpcgnm4EBPMwaZgZyDoQa+9PKAMPLmpWUOkt+IJYtzYt7RKkGTNAH/AMSvh2T/AC1byhhNw4z5xdqwEaAdS5gqSKRvKGfeMJa1a6RQDxWStRllOXKFOt7gbg68xs41iGfgwtYmE/CGHXfmWo8GYnGJFC7kWY/NmjzPtV20XMCpEgGWiqVLUWUbpIA/D8+kTNB/E8b/ABWKI/4coZU/zK/EoMbVTfRt4fYYWuzfdvv5xVOzcoJDJDksAdHYH0qCxtmUPwxZ5UsFNH1rprvUjXcgJqWrKrOJ4R02J1vX1t6xVeNSnSLm+wUw9wfPfR4ss+WpwpwQHfT9/MN6UitcSKSsOczCtHGU7kMoBn+7olJsMnKSSfCzEuygbJIVYtoW0IekWTspxkypmWaVgEtUFn/MVHwsYrOGSHNsrEu9xq4/MCx9Da7HEy3yTEhqVZTXG4TQX3etnjVRe+1Mk93mGxB6Fj+ntEeExRTLQ3iU4zAAkjcU/WA+zvFe9ld0qYF6BRIKhR2U6qvUA9LxnD5AXkQczoDBIoBlo9BUU5mMNGilBRNFPUBwdaVoWDjUj4eUQsoJCSGIXloSWNS5LdC2j+cEzMOWGUCmjFPu7x2jDAJK1s9a6mnvYX2gBWZsoBBNzUJ5Ha7v0jaEuWY06PUXDftEMicSmpfxE0PmKtZqW0iQTPEHcWLF3e7vTbX1ioYd3yPvGoJyncRkAwEcTvhMdxDirNuW+tNdY0K0vFBU+Wgt+EkbUcff7RrjnCUz8XLC/hy+pDnz0pCfiyO5xPeuWOhqHSMqg+hqS/SO8Z2qdQZEwkF0qSmoJG1ja0QXnC4dKUpSlISkCiRQCJttoqEjtsMoK8PPFKsgnqRy+XOD8D2sw6wEqXkJoM4KeWsUPlDMCNI0hGmkBI4gnvkygoEkPRti/u3tzhiYDgjSMCmHz842o1B8veI5dyOfs336wAHFJ5ShSnCTmUASKAZVV6C/QR4iv4zTL41OPOuUnQVj1/tXiCJLGimc9AQFGnIlubR5SMNmzOap+QIJDc79YQphwrjQSlINQGBFbBLt/SVKb/bF34diMyAQ7modqh2cDQP/ANR6x5nNwSkedtmox9vaLVw7ixypGV3CEgilKDyqMx+zCwiw4ueEirjmDY+f1+Ziq8Qn1zJqNAKONfOjuDdxciLJjloU+ZrWJ+9orysKEqDnw1Otnq50TT4hYgaPEgVYBQK2ZqXNiaNR6bPzUNQzZYyoYJIA1Ic0FWs/T5XhaMO01QZgNKOATsCxHtVxDfEIYMoKDbFxa9VW1frCiJKczKRMAUBc5iw6Va1rWvFm7L8RClNY3Y1SdFFKtbPWoro0I5WHBSCMpUdgxJ/oseoL84GlFUqYmaj4kmqUnQUqk6M4JqeUQemYhRpUAVdRajdRCibPBQoCr0KiLjUef2DBiJyMRKSuyXqlVGVZia25cqwHi8FllkhJSRYpmFT6WOvSFG5SQkqAWKlxa972u9fKAcbOWiYnMklIIdiNdALnkLeYaO5mGK6pWFKszBJ9yXdxAOJBlFOZJBZnKQFKbVwAD72gq294nf3MahV/Fq3+UZFZWWBMQp3csB9/T1gomEPFcYycqazFBkC7XctoDbm0KpFgWxGNUosZcsgDZ7Ac616DlF3GUWA19o8+4Xiu7m5BVNSVdQR7kj25xcZa8wzDVQ9HcgxFFLmAnKkB925kfor0jJ8hDHMAaViSSnKkUqA336mF+NJJoSXNhp9/rFRVcdhUS8XKmyUmVkCgsmiFJUG1Nw7tR23i5DFZylrECnM3G1AD06mAlcIzEOfE259QLDZ2MMZGFCGNqAXJYbOam9eggooLDt/j/No4Kbtf7+rx29OUQ4iblS4r4kjoHAL+UVFQ7dYtXdpCR4SA5exNcobViCeTRUMGjk4PIa1B+d4sXaDFZxPSof8ADzFrjLLcnyCix5Na1VAEslDvkcPYFnAf2iBxO4cFSmpYs5NAzM70Sxto/WFJmkKCFUDsTelAfNsx5Wh5gZ4yuHvp8VrH6G/MPEfGsGMipiRY30LexekNDxCAtLCnLY3ALbQs4rgCACWNb0oRYsfvR4M4DxITJaXN0vVqkk5jvUt6QTjmXLZJBF6cvI1iKp/EkZWYGzhJtt4T7N7aFjgyVSkkFNGBcGlqGxfXR31iTEIzSspdmo5cabEm/Iwq4ZOKJvd3A8gQ9KvWrfprF9Q8yOAFBjoQ1TyF/P2vAs2SsEuyhUnwlxc3YgdK9DB9Sl/Elq3cE2YkH9Y5740QAHVoQDTW3i2s8RXHDeKpSDKzKMs1ylBUAaGz76ppWqYc4SWlXhZJBDh02HOzDkWiq8XlTJZCh8LgkguAQ9HYKa2gaH3DJomJClEZh+IUPMEP0+kKg7HSQply0DIDUIAANKq3LPtZ44xGEBlpImlSAQWPiKTahuPlBWGmBDiqkrvyVbzBD72gKXLKFsASkkUFeTKG1XB6RFFMNx9+UZGf+1TeXv8A+Mbiof46eUgs1A5ewH38orsmQpRM4/iZKAzOa1/pb1qaO0O8X3b5VEVqXNSzebQLj5P+mPEoE0S1KkNTnpCqp+Lw575TAgAsl22FGB2UDtaLZg5imSBu3pQ/rC2RJTlGYMo3Z1Fwoux2emYu/iu7lzhEul2AAJS76FYz1OwBrACzsY6lO4AJewAscuY9am97BjE+AWTUILXzF2b/AHMTvZjvEa5AVMIzBgRkYAjNmqW1qWtTKYcoQ4HiKqguw00oLGA1hiHNPE/s1PK49YlVd/tv8xpYCQTtX6xHPnFIe+Wqhamp8o0jU9Y1IYGvQX9IhxblNPiBJY6nKQB7j0gOasBO4ILu7kAM/M2H1pHHEsUEIXmfxBKQpqgqQQL6vTqRu8RVH7T4xMmcVBJSTmCnDgpJGYEHcqIPIwrxIRMzLQbuf+Z/0HrEPGZ/xpWQr4VyybUSEKbUBQuN0a0ixcA7MysQggLXLWEh2YgvXMHuDQULeENQh6iu8OxqkKvelW3f9f0g7i3GFLQtBcAhgHtUj57+0CcUwS5ExUpZCig10BoCC3Q6Qr4gp2b1JD/f7wwWHsjjDmUlWYqCQwpY6cqOroIeTZmcNQVZ6A2ejEuou4fSukee4PFFCwW8QBGr+IZa66j0aLjwbh85aEkgm9SksHJdmUHNb15GJ1CCp0pg4LUFDX2c+8IeLocpUKF7i7vdj8qG7ExbRwpSSfGFEDYg/PrqYT8WYBiHzBnBdVG0cPElVNwXE50MoOrq/mCHYdbWjpQ8VgBcFR8J1DOKnm4EK+GTVJUAEgpP4WzDb+pJ84f4fCBsxLG4IT/3gH0JhRtOLDBK6BQuXKa6O3TVoCRiESFsFAIU1mHqKtsNDDHFSSHClFzYvY3u3zD9YUYkKUcqyTcBwkg/1DV6c7cjAWEKIFK8w3reOVziVpCDrWvrfWFfBsaSTImuH+BRDuBRgo/Fs99DZ4sMrDIlilzq/wC0QM3Vt7xuIu/G4/u/aMiglKMtTUkvQVPIAaNAuIqSVaVAuQLm2uw5CJA6pgqqiXLWfQE3NjbYvAS1Je9i4KlU3BAFSaGpgNSkJEwuk6DMbagJ5kEBVfzE6sGZQB4QKu76B9WOpLwtWGLi3whybuwzPbxavWsFT5j0JWkJ1DeJSgQGP3UwQfhgpyFAMGYvUkNo36wSIiQhjaO8zDkL9I0OZ6g3Jw9NHb0/R4BxiQrKhScySwc1B5c3FeqekGNUu7F3pQj7Pz8gsaHBa4fKXqGSrc3Hi9Yg4lzB4EFsxSphqGSAwOzv7bRV+004/wCoxLpmkoAsQJQ8JfQ5Qeo9WnE1qQlExIIZEwgvXOoeFI1PhzqbrqYo+N4qJixMJy51KYGwBSEJH9LoUNK9ASxVd4xiBNUFJDMACK0a582J5E9Y9P7B5VIStQImJdAclspZRZ6XZ+j0JU/mKpRBJY0IbcHyuOn7R6L2IQsErWyUk2N6A1ZwEgdHvFrMD/8AqNgSJyJoaoCS5uatpUM79BvFCx70L0IZun37CLx254yiYoIzpIST8KHryUSQfIaXijYmXmygAhxR+VPlS/zhCmPYXhff4ly5SgOSGubCp62ffnHo/EVpSRlBolmLUApdiermF3Y7hAw+H8RIUs5lPu1m0+7RNiMTmJdNquCMvlQkxOrqxOvEFKCVFlEWcNyFecUHjeLWtbMDzSANb0Ff8w/4pxMqBqpgaUPT8RdoreFwPfTS77jwD1+BTgUu1xzhIU14IlaywcKSkFSlMkB3YMCSqjlqOBcUi0SQQhulSbnk++xYwLw7ApkyghN1fEAkDqWerh6uat0G+IcQAZyGy1GitS3NqjUMYlUNxOZYg3satqKi7FmI3TuQyfv/ABKBGZi1SSxA3vaj1BZ3sQSZucVLgh0k6kuB5uMpGrDUPCTKpK0qf4vElQOgffUENlNsod4siLHwVCDMyknxUD1IOjtcEeEncDkTbpiQNff6qBeKhw2USpyliFB8qSkBilTMfxAsoAE0UWF4ukwW29/nEqu+7Vz/ALj/AOUZBmT+WMhgjnAJUWpSpNr+55c/UKQnKCql8ymS5YfmUbmh6Pyg0gZ1FVQl8ob+4+7eR3gdSMoArV3D+EUBFNBRm5wQKsMQTVgEkM2ZzlCtrU1almMHy5YLOaZlANzexu48QfnAqwyJh2DUqW+K+pA+cESF/wCoCHoAK3IVUHy57iCmCjZNXNr6V1+7RkyY1GJcacvsevWA0T3JJzeE0AFjUFPOgNbGjVgnnmv7p2bzMVGS1unwgijB7NlcRFOw4UlSAACpBD6ChH6kwUlgwNKfKFvEOJASyUapcHZyAKHcE+kBXu2GOSJSUpd0OoHQKGdITXUkMA1fOKvwXs3MnoCl5UoHwvWhq3wkGu+5s4h0tf8AFhEkfCkkTXuoOSK6XZxuTpDviePCEgCjBk3IzAuBd7gQ0AnsvIAAmrWVMHYgWc0YUFDEE7hSJLCVMJYnwlRDeEk/C2/SkD47GkALNc1gSXZi6bUIqH0JhcvHAg3JBPXUBxvQBucQQ8TwOYhqGmgNf6mzM/O20a4bwgzZyUhLoynNSgBYkach0eojRUVHNXKFXcsWDU5Pp/M8W/s5he7lCYoeM1ZqjYEpNSOZDbaxRri+M7seEhgwDE26CKnxDiuZkpo9xlTU+3yg/tDi1LUoAUJvWo2eKzOQagEDzNa0v8oSBhKSVmiSml6BupLMbbQ94cgIcqRlYeEkMXDVZrGpvcE6iIOCcJASpaw4TVmZ1M9zerUo7awfjpoSp1HkBqxpUfmqYlHM7FFNSBuz7M5B357O8IcdiQo1oAWLkgVoCdnq5tXcQROVmUDViHrcHxA/Lzcws4gQk5kuxY1sQCRWm92oXtWLIIkzqFJBF0ttWzal0+qRvBGDJuUBQVUguXBDGvI63BAOlZMJw8zVKSAWAzN+LQtT4nADEbDetl4FwxKpSRNSH8WzHMoLCkna/kesKN9l1ELWgsxAalTlJBzDU1SekOJs0EpShnO9ABv9BqxiKVw5swQVE2Ls6QzCvQAB3tDDB4cS3u71O9gBTSgrsOpiKI7hW6vUfSMgrvE7iMio4nyj4jTz1ao8ogmDW6XvcqNGozNt5QxUlw0RTQPIe9IAOdJUxsWLkWBYHwjqHc/YiwvwJavhcOLByPkPKGPegiym/pP0eF07G5SESw6kgZiaAID0q3irau8AdJRVuet+R9IgxeNloClFiRYC+3l9IrfFuNqQ/wASlVy5mDihoAKsoDmHPKKrM4utaWCQQdwpNTzdrpB1HhTUFoC4cW4//oqWD/KB1YX6O/MgbRTpvHVAeJYKa+GrA5QKtoKFjresKeI4kkMd2I28/wBqvAUiUtSXDsNANtK0Ib/FYshpnwni5lzVlIYL6PmbUdfmecO18RJS+aoLuWNdBtq3OzRX53CZiJHfOkpCggtoWJNrWF9o47wgMCXLP5MfPX0Gpi4Cp0wKAZ6GrENV3Fid25abmYeclJzZXoPEK1G7G+t9NYBzDIA4BAAc/ryfoxizdkEDvUqUP5SOe55W+2fNBGBw/fmWMjJFWKSlKi1Q9mLBTjYsIf8AE5hRLCRcBvCPCBsA/TSC5CxnWoHkBsGqeqi/28IuLz3UQHN9A3lc+bRFV7HoD/EHartHHDuGBc1LulAJdVjSjB6vV3cDq0FYLCmcVkOUJHiILbn8GUkc3gg4sIHdpGQpIfL8J/C2XyJcbwQ1nkIFwGdIb4WLGo5sQ8V2ZKc+I/h3ex33YlusTzMW9C7E+Lf4s1RyD+sCmcAoAl7Ps+UoLv8A7YKjXOAmeE0Nw+rOLfCaD/lNYCmyczsFVJID0zbNvQ7Au0ZMkrzKWzB2NXIBPgIc2JDe0NuBJJUApLCtCKsbVao8KT1L7xUGdlcMy3d2GVw7AVbn9LbRbUyEgkhAD1KmNedBXz2gfAYAJD1enwlOg1IDwVLkkk1JalyQA4OtAWiDahUK8JbVN22I2iOVNKpgILXBq9KGoahJfW0czZyhlCKJ0T+arAqN2dvUb0mmYXxpqaHdT+op9YKYZoyNtGRpEkcmO4xoAPGT8opclh9fQGF65AQkJclRck0F7sLXOt9SSXiHjGNJmFKLpFDsVUexqBV+emvU6aEBUwpUtEqnhYlgKqAo531a3OKq3FcMrMohNTSh5AVBsWdol4f2PVMDrXTMaKd2BpSw58xDv+Il4iWky1h1JKkEEZiEsSW1AJHra8WDDLBQklg4FPKERW8L2SlIUCoJmAaKSaj1I9urw5w2FlSzmTJQk6EadHFNYNJRvHBUnY+hgFfawCdhJqGObK6bGqa7x4yCxDEGj60NtunX5e4z8pBGU1DXb9Y8Rx+GyTVIGhIrXU1J56dBGoUSqYMpBsXO9C/7eo2izdmFZV+IsR4qirp0FXLeFr/JqvhpOYpDs512OnUb/SLZwGQqYvIhSghBaatNywPgBa7XOlKvEpDpC8+VZLCpAozPRtNCXDbwq4ssVGYc2qerPUWFCOtobcQnVTLTTYAMAG06AhuV6tCfg8sKxg7xyAfCakZmpbQn0YfmEZirV2bwRTIUVMVqJIsaO4FgWJ3qQQTVxFN7S4dUudc5VNlNnAM5KXO48J8xHpSZAahpFY7Y8E7wS8lFOcvNbpyp6F1ekVFITOIIuXr1fUUvWA50xQIyrYu76sTb52+VYiXPVmyKGRSQx50ABrqS51vAhmeKpJ5NV+fvrppGpA1w+IL5VOAQQQQfhPxAgD4aWuCxi99mpI7pIcOHsyhVRJdXWrdbVAoUiYCdy9jezaGH3BFlMxM2RmYeGZKUr1CVCpahAUHGXVzEou8xRQklNeTfTaA+IcTmpARLlEIZitYHm4NOb2rrUQxUCoDK5F6EfWJEqo2Q+bH9TEUtwSlompExfeuPCoXKtQas4cszABzzgzDoUlSiTmzqLpezUGUnp/iMUBojnQC5vHeGTWyj1Zogn71XP+2MgiMioleOJ6wlJUbAEmMMsbQj45xZMtYlhndOYakrCxLS+jqQa3tvFAWElkFSlhiAVv8AzOWDBVWFTT/ib2Kws8yJLrIYuQ/rXmXhNI48Zi5BIAl4qWAlWiZySQtBPp1Y84ezsNnmy0kMEeI0oSLAaEksTs3MRMFWwnBF4XFYWYklKZsxSSkmgzAzCAGpQH+0Re8HL8LbEj9R5MRCDt3hZq8NnklRmyViYlmzeFwctLsTSGfBcZ3iVrQf9MqGVTCoyJdt9n6xQy7mMOHgeZPULEnzSP8AtMdSsUpqt7/QQHS8EDHjXanDlGJmMHGYt0e1LtQU5co9oGL3A9T9I8w7WS0zJ81SauyuQBDpBe6j41nYKS3NBX8AWDuKhgb7AMPzC/OPSsFKEmWlKKBKbbO5JLM5J135x5rg8KQqXVnmpA9y3Sn20X1EzJijh95CMoe+UrSqn5iCPeHRA3GZavCpJYEHMzuVCtdAGcuWLPoS8PBOJJTi5UyY4SvwvZKZhsSly1QoEaEgm1GPGZ2SSQAygoEVZ2c35s19YrS5iWVS7KB1DEVAGlnHTS0g9bIgfFSQoNsXB2Nn9zC7g2J76QiZmOYp8XjU2YCofrBktShdv7yfmmA8/wC2HBnMxeqQrqQ0sIApWq0h/wCUx55iFkL5Od9zH0DOkJWQVJFKXe4I25x412w4SJCwkNR/7QspB/tyevprmpQuGIIp8q+w8297w44XjTmCVgNTxFwfYh96V6xWMMsAV+7fJzBsucAQbcxtpYf5i2D2vgDiWAFhadPzCteoJet+sNCI877H8SUF5TmKSHYU8ILEhixIcWNRpSPQEzwQ4qN4yrahHATX7+kdd6I0kg/ZgMzjcRqO3jIgmjzXtVLnoWvOlRz4qUtM0fDQkJSG0Sh6Grk3oY9KgbiGBlzkGXNSFIOh3FiCKgjcVijzXEcKSMHPXUpl4srAzeFKUqAIAoKpJNOUXGRxFEtcsLVXuFE65QnITQB6/wDbpFe452PnykzDhZqpqJj95JmEOaXCrEtuNBV4B4JwXEBQUELQAjLlVKBIuCMykvl0dzfWFHoJUTRCkuz2NtxUU5wBMw60hgyRslKQHJc05kvBXBuGpkpDEksB4iDlGwYD9THPGseZYSlDd4uxZ2AKQ7al1JAHPYRAsm4dQGZc3KNyQBfdrwtmcTd0yjMW1yWSkb0NW1qGreNcVTnlKXMz5Uk51q+OhYhCUsAKAEjc2vEeH4YVZPiT3Sh4CxT8ecspNCosQT+EOGY1gOl4OYazVgD8gzX2JFxuKg7Qv4vgkrm5hVtA3xZQm1qJts+1Imx/GMigCoEn4WDjewBJ6D8vIwuHHmBCpE5N3UpCnO70yhq6uaXi/oiwGAH8RKGUskqWK5RmSA1XBDJKz5CkDdq1TJeOTNQrxiqf6QC4I8iD5wZhMQhRTOp3ctYKiQyksoBWcUKfAtZrT4uRgGU86YgnwpFEE1dKStQq5cHMmsUP+G8QTiZUubQEKBKdiFVAf59bXKebhfFMSKmUrOEsFeGrgJPi1O9RcRnZ492Z0pmPegs9SlTka6EN6+bITgJqlFQBQC9WIAPxBvMeRZxSJ4C+wWKymZhyT4VEgkmvkbOGLclcybeUxT+HzM82Xi0DwrzAgkhSspUMwFqgM5aihaLnMw4UxBI1dLV9RaAiIit9ueE97IKmdSQWG5PLUanpFjMlYsT55T8imOwksAQXarCnOxPzgPnYJuxsdOYIBg2Wt2Ba1DWgv53eGPaPhapE8nKopJzUFiWBT65g3PlCzu2WCKh9LM7W9PWOjJtwbFLStIGbOFOmtyLpIO4ezGPXOB4xM1AKQxuU9au2j+nW8eQYKYkFKlO4DHX4TVxR/DVr1u9D6J2Kx4UVIShQSHvUJU5cOauan5uanFaWsiNAx0TGs3OA3GRp4yIrawr8w5Apo/lWITMmufDm9Ej5vEoxaXYOeiSR6gNGps4GhcV/lHzLtFQOZ8zWWl/6qfKO0YvcAdFJ+sbVLlapCjzBV9Y2hCNEqHkr9Q0QYnEJOvyPyiv9tZIySJ7sJU5AUfw92qYh81KAFKFP/LziwqXLTQrA6n944mz5RSUmZLKSGIKksQdGiijdo8R3mAxiwaJXQ/2q8wcwI/q9X83h6JplJWfCQ5SkkBaj4lOBcFz6xzi+yyFErwykSiWK5aayJhBBBXLSQM1PiB6gwvkdnMbISEIWJoyDIe8Ke5Ukuyc1VIowcm7Gl2C1y+HIlhkIQkPZKNdy3zgTFcMQsVB8krFfNxBnCFTyg/xCUpVm8ISX8LBnIo7vb0EGFIgKJxXsuUKE6QD3qQRlUPBMSfiQokWNWpQtCteLTMTJQoqkKMwy1ghJKCHMv8LZVEix/FHpZQnb0hPxns5KxCVUKJhZli4ILpJBoWPnAUbhkofxyELW60IUFFGpSQ6CTUiqS2j7iIcbJCl40JcpScyW+J0ooltU5vD53i5YPs6tAGbuXQoqznMfEr4lXDOHGUkhqRDgOC4SQtcxc7vFKUVqzKTlckE+EBynNuS3q4JBigiZh5PdkqRJCUJa84hkh7AhPeGv5nrHoGCSqXKSJhGYDxEUSDej6C3lEGFmS0JyyZZa7IQEgndyyX5kxmIkTpiVJOWWlQZ8yisb/DlY9CYBTxvtCrKUYdSc5LKWfhlJbMpSjYKCXISa8tIUy+2UkJIC2KScrqVmWhyErzFsxLVD3oN454h2GQCVOkAqzBIQSgEF/hUope9xWEPEuGqlJAC3SHfwSxQ3dk1BetdXMAz4vjJWJkKmoCSpK/8AUIJzsAQGLfC7l9QlhUiBOO8CyFBQywoApUPC52/pN9aeUV/hE/u8SQEtKnpIyAlgprJcmoUPC9nEeh8BUJkoy5ii8qaUgh2zICCUhRqQCqlvgFGEPEUDESFCYzG4BqKPVvlXcDd4svAcSZGJAUyEkZCo5gEqAfVnQRlIezl6ihfaCWjunysEkosGI7xQJO5DE+sAcVzJxUtQBKVJBIY1ZHiDg1cDlatKlqr/AIvMBck6DKPaIpeKLOQ+5t52tCibjinwhRYAFNbHKF08iUxLw3FGaVpJ1Y75VCtvt3jFU473lGQVmjUXPo1PTmLBJpqSQn0BrHSZBFiE/wBKR+sTExoq6esaRAvCPeZMP+5vkBEf8HL/ACZj/MSr5mC/SBppWaJQnmVAt5AVPtAdy5CBaWgdEj9BHSpyU3KU+36QGrBqNVTWGyEBP1I9YwYSWPhQSdyr9H/SAmVxJGigf6SD8jEU3ikvdROjIW/yiOdhyo/gT5P7FhHP8Mr8S3GyUIA86PEG53EUJYnMCfzFA9lqB9owcZQosggnkVEU6Jb3gSZgkguCATuAPkxgebhQbluZCSD5LSW9fSAnxvGlg/ClCdCq/WppCqZxGdMqF5gfyMSGuPjJ1FmNoMHdpKgkFIVRSSSUg6EAlg+ZnbUA7xElAJIT4Vb2SrY8ldf5hUGIqLCpWsZgVTGoUzFEEE2UG8J2qNRoQYs8jChSQVpSFMHBAUPVqiE+BmBCnNCQUkau+b1vDCXxEBkAk5h4Tdi/wk3OvpFiDpeFRfIj+0RxLIzskMA1qfnB90j1gTi/FpcqWp1gKKgEpfxF1AFhc6mFEvjCwo5ZM1SHzFQll1FxYFizuWHtFFjxSwSU8vQgAxXsVw4TQ7UUW8iCX9H82jDjJ5DS8MslqrnTJcsEtdkFaudtBAs7+OBA8Al5SSJBOcrAZKMy2ZDDQPziCodpeGd2rDypa0nEJnJTlChmTmSFocVIAJIrDjCYabKErDAHvVGdMUXFEunIpR2LsQ73ifBcBnAJUoEzUTTNC1rSMyyS7tn0LW6bQbhMDjEYk4hRw6iqWJbBS/CkKKnDILmvJztFRX+J43Phlrp4JxlAl2Ia5bXMVO1HUdIb4rCLXiVGUhS0yQn4SHfu2YFRAfKqxNWSep/Dux8lKckxapqCpSjKISEFaszlhWmZTB2ryEWHDSJcpOWWlKEu7JYOTc3v9IKruK4ROmMyJaAa+JRUR/tSG+ElPxGjQy4Pw/uQahRUasGAvYOd4KnTh9r+hiPDzatX1UfmG94zVG5oyOHjIA9owCNxkaRuIMTMItGRkAIuYcrxzNUzDeMjIg5kziSRt7xMaiulo1GRFB8RVlDj8oNd3ApA/FZPduUk3arfT7eMjIACdggpQOZQcgMCG+JtQ9oZYXhwCVpzzCnYkEVqdOcbjIIH4xKEnDrmpKipAcOpTULB2IJ9YH4Zw1C0IWoqJUH+IgByVFsra7xkZFDbCcIkoLoQEq1UAMxe7lnMEKkjc+sZGQEMwkChP2Y3LmmkZGRAUx3Pt9Ily0Y16xkZGoOQlrbxgL/5MZGQEUyWDv6mIv4UXcv5fSMjIxVdtG4yMiK//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22542" name="Picture 14" descr="File:Editorial cartoon depicting Charles Darwin as an ape (1871).jpg"/>
          <p:cNvPicPr>
            <a:picLocks noChangeAspect="1" noChangeArrowheads="1"/>
          </p:cNvPicPr>
          <p:nvPr/>
        </p:nvPicPr>
        <p:blipFill>
          <a:blip r:embed="rId3" cstate="print"/>
          <a:srcRect/>
          <a:stretch>
            <a:fillRect/>
          </a:stretch>
        </p:blipFill>
        <p:spPr bwMode="auto">
          <a:xfrm>
            <a:off x="5143504" y="1739154"/>
            <a:ext cx="3327106" cy="4475927"/>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422</Words>
  <Application>Microsoft Office PowerPoint</Application>
  <PresentationFormat>On-screen Show (4:3)</PresentationFormat>
  <Paragraphs>78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Religion</vt:lpstr>
      <vt:lpstr>Religious terminology</vt:lpstr>
      <vt:lpstr>Key questions:</vt:lpstr>
      <vt:lpstr>Antropomorphism</vt:lpstr>
      <vt:lpstr>Religious paradoxes</vt:lpstr>
      <vt:lpstr>The argument from religious experience</vt:lpstr>
      <vt:lpstr>Discuss:</vt:lpstr>
      <vt:lpstr>The argument from design  or teleological argument</vt:lpstr>
      <vt:lpstr>Theory of evolution</vt:lpstr>
      <vt:lpstr>Cosmological argument</vt:lpstr>
      <vt:lpstr>The problem of suffering</vt:lpstr>
      <vt:lpstr>Reason versus faith</vt:lpstr>
      <vt:lpstr>Faith and intuition</vt:lpstr>
      <vt:lpstr>Varieties of religion: religious pluralism?</vt:lpstr>
      <vt:lpstr>Slide 15</vt:lpstr>
    </vt:vector>
  </TitlesOfParts>
  <Company>JIS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Religion</dc:title>
  <dc:creator>agulinck</dc:creator>
  <cp:lastModifiedBy>agulinck</cp:lastModifiedBy>
  <cp:revision>41</cp:revision>
  <dcterms:created xsi:type="dcterms:W3CDTF">2013-09-12T04:16:18Z</dcterms:created>
  <dcterms:modified xsi:type="dcterms:W3CDTF">2013-09-12T06:53:58Z</dcterms:modified>
</cp:coreProperties>
</file>