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57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3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Ethics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GB" dirty="0" smtClean="0"/>
              <a:t>‘Ethical axioms are found and tested not very differently from the axioms of science. Truth is what stands the test of experience.’</a:t>
            </a:r>
          </a:p>
          <a:p>
            <a:pPr algn="r"/>
            <a:r>
              <a:rPr lang="en-GB" sz="2100" dirty="0" smtClean="0"/>
              <a:t>Albert Einstein</a:t>
            </a:r>
            <a:endParaRPr lang="en-GB" sz="21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810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Thanks to Richard van de </a:t>
            </a:r>
            <a:r>
              <a:rPr lang="en-GB" dirty="0" err="1" smtClean="0"/>
              <a:t>Lagemaat</a:t>
            </a:r>
            <a:r>
              <a:rPr lang="en-GB" dirty="0" smtClean="0"/>
              <a:t>, </a:t>
            </a:r>
          </a:p>
          <a:p>
            <a:r>
              <a:rPr lang="en-GB" dirty="0" smtClean="0"/>
              <a:t>Theory of Knowledge for the IB Diploma, </a:t>
            </a:r>
          </a:p>
          <a:p>
            <a:r>
              <a:rPr lang="en-GB" dirty="0" smtClean="0"/>
              <a:t>Cambridge University Press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How do we know what’s right or wrong?</a:t>
            </a:r>
            <a:endParaRPr lang="en-GB" sz="3600" dirty="0">
              <a:solidFill>
                <a:srgbClr val="0070C0"/>
              </a:solidFill>
            </a:endParaRPr>
          </a:p>
        </p:txBody>
      </p:sp>
      <p:pic>
        <p:nvPicPr>
          <p:cNvPr id="5" name="Picture 8" descr="http://www.examiner.com/images/blog/wysiwyg/image/abc_guys_bench_080424_mn%281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2539999" cy="1905000"/>
          </a:xfrm>
          <a:prstGeom prst="rect">
            <a:avLst/>
          </a:prstGeom>
          <a:noFill/>
        </p:spPr>
      </p:pic>
      <p:pic>
        <p:nvPicPr>
          <p:cNvPr id="6" name="Picture 12" descr="http://themantruth.com/wp-content/uploads/2010/12/young-woman-old-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219200"/>
            <a:ext cx="2286000" cy="1632857"/>
          </a:xfrm>
          <a:prstGeom prst="rect">
            <a:avLst/>
          </a:prstGeom>
          <a:noFill/>
        </p:spPr>
      </p:pic>
      <p:pic>
        <p:nvPicPr>
          <p:cNvPr id="7" name="Picture 4" descr="http://t0.gstatic.com/images?q=tbn:ANd9GcRaAas_cy9zMev3B_pnF7Dnun4MyTOT2vl_gg9aGPo-D-Rlp5WEYN3efaS8c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657600"/>
            <a:ext cx="1828800" cy="2971801"/>
          </a:xfrm>
          <a:prstGeom prst="rect">
            <a:avLst/>
          </a:prstGeom>
          <a:noFill/>
        </p:spPr>
      </p:pic>
      <p:pic>
        <p:nvPicPr>
          <p:cNvPr id="8" name="Picture 2" descr="Kolonialis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1371600"/>
            <a:ext cx="2140226" cy="2895600"/>
          </a:xfrm>
          <a:prstGeom prst="rect">
            <a:avLst/>
          </a:prstGeom>
          <a:noFill/>
        </p:spPr>
      </p:pic>
      <p:pic>
        <p:nvPicPr>
          <p:cNvPr id="9" name="Picture 2" descr="http://harley-tours-thailand.com/images/ChiangRai-MaeSai-HarleyDavidsonTour-PaduangWoman-ChiangMaiThailan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4572000"/>
            <a:ext cx="3048000" cy="2032001"/>
          </a:xfrm>
          <a:prstGeom prst="rect">
            <a:avLst/>
          </a:prstGeom>
          <a:noFill/>
        </p:spPr>
      </p:pic>
      <p:pic>
        <p:nvPicPr>
          <p:cNvPr id="10" name="Picture 4" descr="http://bulletinoftheoppressionofwomen.com/wp-content/uploads/2012/09/polygamous-marriage-figurin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4648200"/>
            <a:ext cx="2743200" cy="2061108"/>
          </a:xfrm>
          <a:prstGeom prst="rect">
            <a:avLst/>
          </a:prstGeom>
          <a:noFill/>
        </p:spPr>
      </p:pic>
      <p:pic>
        <p:nvPicPr>
          <p:cNvPr id="5122" name="Picture 2" descr="http://t1.gstatic.com/images?q=tbn:ANd9GcTwpe8pQ6q9IlNoinBJT-F8pK1sAY4l-o-QmAjXgKvoxFG93-bvhQdpNgUBj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3600" y="3002280"/>
            <a:ext cx="2457450" cy="14744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How do we know what’s right or wrong?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Is abortion ever justified?</a:t>
            </a:r>
          </a:p>
          <a:p>
            <a:r>
              <a:rPr lang="en-GB" dirty="0" smtClean="0"/>
              <a:t>Should drugs be legalised?</a:t>
            </a:r>
          </a:p>
          <a:p>
            <a:r>
              <a:rPr lang="en-GB" dirty="0" smtClean="0"/>
              <a:t>Are there limits to free speech?</a:t>
            </a:r>
          </a:p>
          <a:p>
            <a:r>
              <a:rPr lang="en-GB" dirty="0" smtClean="0"/>
              <a:t>Should Euthanasia be legalised?</a:t>
            </a:r>
          </a:p>
          <a:p>
            <a:r>
              <a:rPr lang="en-GB" dirty="0" smtClean="0"/>
              <a:t>What is the ethical age difference between (sexual) partners?</a:t>
            </a:r>
          </a:p>
          <a:p>
            <a:r>
              <a:rPr lang="en-GB" dirty="0" smtClean="0"/>
              <a:t>Is homosexuality wrong?</a:t>
            </a:r>
          </a:p>
          <a:p>
            <a:r>
              <a:rPr lang="en-GB" dirty="0" smtClean="0"/>
              <a:t>Is incest wrong?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90600" y="5791200"/>
            <a:ext cx="73152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Which way of knowing do you resort to when making your moral judgment? Are you affected by the knowledge community you belong to?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How can we justify our moral judgement?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248400" y="1828800"/>
            <a:ext cx="1524000" cy="685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Moral taste?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105400" y="2971800"/>
            <a:ext cx="2590800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moral reasoning</a:t>
            </a:r>
          </a:p>
          <a:p>
            <a:pPr algn="ctr"/>
            <a:r>
              <a:rPr lang="en-GB" dirty="0" smtClean="0"/>
              <a:t>(value judgments)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09600" y="2590800"/>
            <a:ext cx="243840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Emotions and moral judgment.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447800" y="5257800"/>
            <a:ext cx="7086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Is their such thing as moral knowledge?</a:t>
            </a:r>
            <a:endParaRPr lang="en-GB" sz="3200" dirty="0"/>
          </a:p>
        </p:txBody>
      </p:sp>
      <p:sp>
        <p:nvSpPr>
          <p:cNvPr id="10" name="Down Arrow 9"/>
          <p:cNvSpPr/>
          <p:nvPr/>
        </p:nvSpPr>
        <p:spPr>
          <a:xfrm>
            <a:off x="6172200" y="3810000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257800" y="4343400"/>
            <a:ext cx="2362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Based on assumptions?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35814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http://www.ted.com/talks/david_pizarro_the_strange_politics_of_disgust.html</a:t>
            </a:r>
            <a:endParaRPr lang="en-GB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Moral relativism?</a:t>
            </a:r>
            <a:endParaRPr lang="en-GB" dirty="0"/>
          </a:p>
        </p:txBody>
      </p:sp>
      <p:pic>
        <p:nvPicPr>
          <p:cNvPr id="3" name="Picture 2" descr="http://chaospet.com/comics/2008-01-25-4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30019"/>
            <a:ext cx="7391400" cy="5281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Theories of ethics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143000" y="2057400"/>
            <a:ext cx="25146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Religious ethics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5257800" y="2057400"/>
            <a:ext cx="2514600" cy="838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Duty ethics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914400" y="3886200"/>
            <a:ext cx="2971800" cy="1066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Kant’s approach to ethics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5105400" y="3886200"/>
            <a:ext cx="2514600" cy="1066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Utilitarianism</a:t>
            </a:r>
            <a:endParaRPr lang="en-GB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points and terms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00200"/>
            <a:ext cx="7848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Justification of moral principles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Moral relativism versus universal core values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Altruism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Moral values and religion (versus Plato and atheist points of view)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Kant’s notion of duty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Kant’s limitations of solving moral dilemmas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Utilitarianism: the greatest happiness for the greatest number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Objections and limitations of utilitarianism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Good judgement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237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Ethics</vt:lpstr>
      <vt:lpstr>How do we know what’s right or wrong?</vt:lpstr>
      <vt:lpstr>How do we know what’s right or wrong?</vt:lpstr>
      <vt:lpstr>How can we justify our moral judgement? </vt:lpstr>
      <vt:lpstr>Moral relativism?</vt:lpstr>
      <vt:lpstr>Theories of ethics</vt:lpstr>
      <vt:lpstr>Key points and terms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</dc:title>
  <dc:creator/>
  <cp:lastModifiedBy>agulinck</cp:lastModifiedBy>
  <cp:revision>19</cp:revision>
  <dcterms:created xsi:type="dcterms:W3CDTF">2006-08-16T00:00:00Z</dcterms:created>
  <dcterms:modified xsi:type="dcterms:W3CDTF">2014-04-15T05:54:15Z</dcterms:modified>
</cp:coreProperties>
</file>